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embedTrueTypeFonts="1" saveSubsetFonts="1">
  <p:sldMasterIdLst>
    <p:sldMasterId id="2147483841" r:id="rId1"/>
  </p:sldMasterIdLst>
  <p:notesMasterIdLst>
    <p:notesMasterId r:id="rId32"/>
  </p:notesMasterIdLst>
  <p:handoutMasterIdLst>
    <p:handoutMasterId r:id="rId33"/>
  </p:handout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Lst>
  <p:sldSz cx="12192000" cy="6858000"/>
  <p:notesSz cx="6797675" cy="9926638"/>
  <p:embeddedFontLst>
    <p:embeddedFont>
      <p:font typeface="Huawei Sans" panose="020C0503030203020204" pitchFamily="34" charset="0"/>
      <p:regular r:id="rId34"/>
      <p:bold r:id="rId35"/>
    </p:embeddedFont>
    <p:embeddedFont>
      <p:font typeface="微软雅黑" panose="020B0503020204020204" pitchFamily="34" charset="-122"/>
      <p:regular r:id="rId36"/>
      <p:bold r:id="rId37"/>
    </p:embeddedFont>
    <p:embeddedFont>
      <p:font typeface="方正兰亭黑简体" panose="02000000000000000000" pitchFamily="2" charset="-122"/>
      <p:regular r:id="rId38"/>
    </p:embeddedFont>
  </p:embeddedFontLst>
  <p:defaultTex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userDrawn="1">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51515"/>
    <a:srgbClr val="C7000B"/>
    <a:srgbClr val="575756"/>
    <a:srgbClr val="FFFFFF"/>
    <a:srgbClr val="DD4654"/>
    <a:srgbClr val="F3D2D5"/>
    <a:srgbClr val="E6A8AD"/>
    <a:srgbClr val="E57B84"/>
    <a:srgbClr val="E57984"/>
    <a:srgbClr val="BF000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72833802-FEF1-4C79-8D5D-14CF1EAF98D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72996" autoAdjust="0"/>
  </p:normalViewPr>
  <p:slideViewPr>
    <p:cSldViewPr snapToGrid="0" snapToObjects="1">
      <p:cViewPr varScale="1">
        <p:scale>
          <a:sx n="60" d="100"/>
          <a:sy n="60" d="100"/>
        </p:scale>
        <p:origin x="42" y="360"/>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snapToObjects="1">
      <p:cViewPr varScale="1">
        <p:scale>
          <a:sx n="50" d="100"/>
          <a:sy n="50" d="100"/>
        </p:scale>
        <p:origin x="2898" y="42"/>
      </p:cViewPr>
      <p:guideLst>
        <p:guide orient="horz"/>
        <p:guide pos="2141"/>
      </p:guideLst>
    </p:cSldViewPr>
  </p:notesViewPr>
  <p:gridSpacing cx="72000" cy="720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21" Type="http://schemas.openxmlformats.org/officeDocument/2006/relationships/slide" Target="slides/slide20.xml"/><Relationship Id="rId34" Type="http://schemas.openxmlformats.org/officeDocument/2006/relationships/font" Target="fonts/font1.fntdata"/><Relationship Id="rId42"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37" Type="http://schemas.openxmlformats.org/officeDocument/2006/relationships/font" Target="fonts/font4.fntdata"/><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font" Target="fonts/font3.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font" Target="fonts/font2.fntdata"/><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handoutMaster" Target="handoutMasters/handoutMaster1.xml"/><Relationship Id="rId38" Type="http://schemas.openxmlformats.org/officeDocument/2006/relationships/font" Target="fonts/font5.fntdata"/></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xmlns="" id="{8CC198DB-AFBD-584A-8986-364FF2B03F46}"/>
              </a:ext>
            </a:extLst>
          </p:cNvPr>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US" dirty="0">
              <a:latin typeface="Huawei Sans" panose="020C0503030203020204" pitchFamily="34" charset="0"/>
            </a:endParaRPr>
          </a:p>
        </p:txBody>
      </p:sp>
      <p:sp>
        <p:nvSpPr>
          <p:cNvPr id="3" name="Date Placeholder 2">
            <a:extLst>
              <a:ext uri="{FF2B5EF4-FFF2-40B4-BE49-F238E27FC236}">
                <a16:creationId xmlns:a16="http://schemas.microsoft.com/office/drawing/2014/main" xmlns="" id="{AD01315C-523F-A043-8029-B9921497126E}"/>
              </a:ext>
            </a:extLst>
          </p:cNvPr>
          <p:cNvSpPr>
            <a:spLocks noGrp="1"/>
          </p:cNvSpPr>
          <p:nvPr>
            <p:ph type="dt" sz="quarter" idx="1"/>
          </p:nvPr>
        </p:nvSpPr>
        <p:spPr>
          <a:xfrm>
            <a:off x="3850443" y="0"/>
            <a:ext cx="2945659" cy="498056"/>
          </a:xfrm>
          <a:prstGeom prst="rect">
            <a:avLst/>
          </a:prstGeom>
        </p:spPr>
        <p:txBody>
          <a:bodyPr vert="horz" lIns="91440" tIns="45720" rIns="91440" bIns="45720" rtlCol="0"/>
          <a:lstStyle>
            <a:lvl1pPr algn="r">
              <a:defRPr sz="1200"/>
            </a:lvl1pPr>
          </a:lstStyle>
          <a:p>
            <a:fld id="{E8CF71B8-DF2A-2E41-BE66-2E18A767DA8A}" type="datetimeFigureOut">
              <a:rPr lang="en-US" smtClean="0">
                <a:latin typeface="Huawei Sans" panose="020C0503030203020204" pitchFamily="34" charset="0"/>
              </a:rPr>
              <a:t>4/14/2020</a:t>
            </a:fld>
            <a:endParaRPr lang="en-US" dirty="0">
              <a:latin typeface="Huawei Sans" panose="020C0503030203020204" pitchFamily="34" charset="0"/>
            </a:endParaRPr>
          </a:p>
        </p:txBody>
      </p:sp>
      <p:sp>
        <p:nvSpPr>
          <p:cNvPr id="4" name="Footer Placeholder 3">
            <a:extLst>
              <a:ext uri="{FF2B5EF4-FFF2-40B4-BE49-F238E27FC236}">
                <a16:creationId xmlns:a16="http://schemas.microsoft.com/office/drawing/2014/main" xmlns="" id="{B9601424-70F4-1643-8E3A-557A0258D6B6}"/>
              </a:ext>
            </a:extLst>
          </p:cNvPr>
          <p:cNvSpPr>
            <a:spLocks noGrp="1"/>
          </p:cNvSpPr>
          <p:nvPr>
            <p:ph type="ftr" sz="quarter" idx="2"/>
          </p:nvPr>
        </p:nvSpPr>
        <p:spPr>
          <a:xfrm>
            <a:off x="0" y="9428584"/>
            <a:ext cx="2945659" cy="498055"/>
          </a:xfrm>
          <a:prstGeom prst="rect">
            <a:avLst/>
          </a:prstGeom>
        </p:spPr>
        <p:txBody>
          <a:bodyPr vert="horz" lIns="91440" tIns="45720" rIns="91440" bIns="45720" rtlCol="0" anchor="b"/>
          <a:lstStyle>
            <a:lvl1pPr algn="l">
              <a:defRPr sz="1200"/>
            </a:lvl1pPr>
          </a:lstStyle>
          <a:p>
            <a:endParaRPr lang="en-US" dirty="0">
              <a:latin typeface="Huawei Sans" panose="020C0503030203020204" pitchFamily="34" charset="0"/>
            </a:endParaRPr>
          </a:p>
        </p:txBody>
      </p:sp>
      <p:sp>
        <p:nvSpPr>
          <p:cNvPr id="5" name="Slide Number Placeholder 4">
            <a:extLst>
              <a:ext uri="{FF2B5EF4-FFF2-40B4-BE49-F238E27FC236}">
                <a16:creationId xmlns:a16="http://schemas.microsoft.com/office/drawing/2014/main" xmlns="" id="{E85BF48A-FF5C-8145-95A7-EE66A87C73DF}"/>
              </a:ext>
            </a:extLst>
          </p:cNvPr>
          <p:cNvSpPr>
            <a:spLocks noGrp="1"/>
          </p:cNvSpPr>
          <p:nvPr>
            <p:ph type="sldNum" sz="quarter" idx="3"/>
          </p:nvPr>
        </p:nvSpPr>
        <p:spPr>
          <a:xfrm>
            <a:off x="3850443" y="9428584"/>
            <a:ext cx="2945659" cy="498055"/>
          </a:xfrm>
          <a:prstGeom prst="rect">
            <a:avLst/>
          </a:prstGeom>
        </p:spPr>
        <p:txBody>
          <a:bodyPr vert="horz" lIns="91440" tIns="45720" rIns="91440" bIns="45720" rtlCol="0" anchor="b"/>
          <a:lstStyle>
            <a:lvl1pPr algn="r">
              <a:defRPr sz="1200"/>
            </a:lvl1pPr>
          </a:lstStyle>
          <a:p>
            <a:fld id="{A35F0CC5-85BE-A64A-BD47-54C66F7E93E3}" type="slidenum">
              <a:rPr lang="en-US" smtClean="0">
                <a:latin typeface="Huawei Sans" panose="020C0503030203020204" pitchFamily="34" charset="0"/>
              </a:rPr>
              <a:t>‹#›</a:t>
            </a:fld>
            <a:endParaRPr lang="en-US" dirty="0">
              <a:latin typeface="Huawei Sans" panose="020C0503030203020204" pitchFamily="34" charset="0"/>
            </a:endParaRPr>
          </a:p>
        </p:txBody>
      </p:sp>
    </p:spTree>
    <p:extLst>
      <p:ext uri="{BB962C8B-B14F-4D97-AF65-F5344CB8AC3E}">
        <p14:creationId xmlns:p14="http://schemas.microsoft.com/office/powerpoint/2010/main" val="401909529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454896" y="766800"/>
            <a:ext cx="5932800" cy="3337748"/>
          </a:xfrm>
          <a:prstGeom prst="rect">
            <a:avLst/>
          </a:prstGeom>
          <a:noFill/>
          <a:ln w="12700">
            <a:solidFill>
              <a:prstClr val="black"/>
            </a:solidFill>
          </a:ln>
        </p:spPr>
        <p:txBody>
          <a:bodyPr vert="horz" lIns="91440" tIns="45720" rIns="91440" bIns="45720" rtlCol="0" anchor="t" anchorCtr="0"/>
          <a:lstStyle/>
          <a:p>
            <a:endParaRPr lang="en-US"/>
          </a:p>
        </p:txBody>
      </p:sp>
      <p:sp>
        <p:nvSpPr>
          <p:cNvPr id="5" name="Notes Placeholder 4"/>
          <p:cNvSpPr>
            <a:spLocks noGrp="1"/>
          </p:cNvSpPr>
          <p:nvPr>
            <p:ph type="body" sz="quarter" idx="3"/>
          </p:nvPr>
        </p:nvSpPr>
        <p:spPr>
          <a:xfrm>
            <a:off x="454896" y="4603008"/>
            <a:ext cx="5932800" cy="5108400"/>
          </a:xfrm>
          <a:prstGeom prst="rect">
            <a:avLst/>
          </a:prstGeom>
        </p:spPr>
        <p:txBody>
          <a:bodyPr vert="horz" lIns="97200" tIns="45720" rIns="97200" bIns="45720" rtlCol="0"/>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744632111"/>
      </p:ext>
    </p:extLst>
  </p:cSld>
  <p:clrMap bg1="lt1" tx1="dk1" bg2="lt2" tx2="dk2" accent1="accent1" accent2="accent2" accent3="accent3" accent4="accent4" accent5="accent5" accent6="accent6" hlink="hlink" folHlink="folHlink"/>
  <p:notesStyle>
    <a:lvl1pPr marL="18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1pPr>
    <a:lvl2pPr marL="540000" indent="-180000" algn="l" defTabSz="1219304" rtl="0" eaLnBrk="1" fontAlgn="ctr" latinLnBrk="0" hangingPunct="1">
      <a:lnSpc>
        <a:spcPct val="125000"/>
      </a:lnSpc>
      <a:spcAft>
        <a:spcPts val="600"/>
      </a:spcAft>
      <a:buClrTx/>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2pPr>
    <a:lvl3pPr marL="900000" indent="-180000" algn="l" defTabSz="1219304" rtl="0" eaLnBrk="1" fontAlgn="ctr" latinLnBrk="0" hangingPunct="1">
      <a:lnSpc>
        <a:spcPct val="125000"/>
      </a:lnSpc>
      <a:spcAft>
        <a:spcPts val="600"/>
      </a:spcAft>
      <a:buFont typeface="微软雅黑" panose="020B0503020204020204" pitchFamily="34" charset="-122"/>
      <a:buChar char="▪"/>
      <a:defRPr sz="1100" kern="1200" baseline="0">
        <a:solidFill>
          <a:schemeClr val="tx1"/>
        </a:solidFill>
        <a:latin typeface="Huawei Sans" panose="020C0503030203020204" pitchFamily="34" charset="0"/>
        <a:ea typeface="方正兰亭黑简体" panose="02000000000000000000" pitchFamily="2" charset="-122"/>
        <a:cs typeface="+mn-cs"/>
      </a:defRPr>
    </a:lvl3pPr>
    <a:lvl4pPr marL="126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4pPr>
    <a:lvl5pPr marL="162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5pPr>
    <a:lvl6pPr marL="3048261" algn="l" defTabSz="1219304" rtl="0" eaLnBrk="1" latinLnBrk="0" hangingPunct="1">
      <a:defRPr sz="1600" kern="1200">
        <a:solidFill>
          <a:schemeClr val="tx1"/>
        </a:solidFill>
        <a:latin typeface="+mn-lt"/>
        <a:ea typeface="+mn-ea"/>
        <a:cs typeface="+mn-cs"/>
      </a:defRPr>
    </a:lvl6pPr>
    <a:lvl7pPr marL="3657913" algn="l" defTabSz="1219304" rtl="0" eaLnBrk="1" latinLnBrk="0" hangingPunct="1">
      <a:defRPr sz="1600" kern="1200">
        <a:solidFill>
          <a:schemeClr val="tx1"/>
        </a:solidFill>
        <a:latin typeface="+mn-lt"/>
        <a:ea typeface="+mn-ea"/>
        <a:cs typeface="+mn-cs"/>
      </a:defRPr>
    </a:lvl7pPr>
    <a:lvl8pPr marL="4267566" algn="l" defTabSz="1219304" rtl="0" eaLnBrk="1" latinLnBrk="0" hangingPunct="1">
      <a:defRPr sz="1600" kern="1200">
        <a:solidFill>
          <a:schemeClr val="tx1"/>
        </a:solidFill>
        <a:latin typeface="+mn-lt"/>
        <a:ea typeface="+mn-ea"/>
        <a:cs typeface="+mn-cs"/>
      </a:defRPr>
    </a:lvl8pPr>
    <a:lvl9pPr marL="4877219" algn="l" defTabSz="1219304" rtl="0" eaLnBrk="1" latinLnBrk="0" hangingPunct="1">
      <a:defRPr sz="1600" kern="1200">
        <a:solidFill>
          <a:schemeClr val="tx1"/>
        </a:solidFill>
        <a:latin typeface="+mn-lt"/>
        <a:ea typeface="+mn-ea"/>
        <a:cs typeface="+mn-cs"/>
      </a:defRPr>
    </a:lvl9pPr>
  </p:notesStyle>
  <p:extLst mod="1">
    <p:ext uri="{620B2872-D7B9-4A21-9093-7833F8D536E1}">
      <p15:sldGuideLst xmlns:p15="http://schemas.microsoft.com/office/powerpoint/2012/main">
        <p15:guide id="2" orient="horz" pos="2886" userDrawn="1">
          <p15:clr>
            <a:srgbClr val="F26B43"/>
          </p15:clr>
        </p15:guide>
        <p15:guide id="3" orient="horz" pos="482" userDrawn="1">
          <p15:clr>
            <a:srgbClr val="F26B43"/>
          </p15:clr>
        </p15:guide>
        <p15:guide id="4" orient="horz" pos="2591" userDrawn="1">
          <p15:clr>
            <a:srgbClr val="F26B43"/>
          </p15:clr>
        </p15:guide>
        <p15:guide id="5" orient="horz" pos="2160" userDrawn="1">
          <p15:clr>
            <a:srgbClr val="F26B43"/>
          </p15:clr>
        </p15:guide>
        <p15:guide id="6" pos="4021" userDrawn="1">
          <p15:clr>
            <a:srgbClr val="F26B43"/>
          </p15:clr>
        </p15:guide>
        <p15:guide id="7" pos="279" userDrawn="1">
          <p15:clr>
            <a:srgbClr val="F26B43"/>
          </p15:clr>
        </p15:guide>
        <p15:guide id="8" pos="2139"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97445445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R1 connects to SW1 through a physical interface (GE 0/0/1). Two sub-interfaces (GE 0/0/1.10 and GE 0/0/1.20) are created on the physical interface and used as the default gateways of VLAN 10 and VLAN 20, respectively.</a:t>
            </a:r>
          </a:p>
          <a:p>
            <a:r>
              <a:rPr lang="en-US" smtClean="0"/>
              <a:t>Layer 3 sub-interfaces do not support VLAN packets and discard them once received. To prevent this issue, the VLAN tags need to be removed from the packets on the sub-interfaces. That is, VLAN tag termination is required.</a:t>
            </a:r>
          </a:p>
          <a:p>
            <a:endParaRPr lang="en-US" altLang="zh-CN" dirty="0" smtClean="0"/>
          </a:p>
        </p:txBody>
      </p:sp>
      <p:sp>
        <p:nvSpPr>
          <p:cNvPr id="5" name="幻灯片图像占位符 4"/>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156898168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A sub-interface implements VLAN tag termination as follows:</a:t>
            </a:r>
          </a:p>
          <a:p>
            <a:pPr lvl="1"/>
            <a:r>
              <a:rPr lang="en-US" smtClean="0"/>
              <a:t>Removes VLAN tags from the received packets before forwarding or processing the packets.</a:t>
            </a:r>
          </a:p>
          <a:p>
            <a:pPr lvl="1"/>
            <a:r>
              <a:rPr lang="en-US" smtClean="0"/>
              <a:t>Adds VLAN tags to the packets before forwarding the packets.</a:t>
            </a:r>
            <a:endParaRPr lang="en-US" dirty="0"/>
          </a:p>
        </p:txBody>
      </p:sp>
      <p:sp>
        <p:nvSpPr>
          <p:cNvPr id="5" name="幻灯片图像占位符 4"/>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167314970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50850" y="760413"/>
            <a:ext cx="5934075" cy="3338512"/>
          </a:xfrm>
        </p:spPr>
      </p:sp>
      <p:sp>
        <p:nvSpPr>
          <p:cNvPr id="3" name="备注占位符 2"/>
          <p:cNvSpPr>
            <a:spLocks noGrp="1"/>
          </p:cNvSpPr>
          <p:nvPr>
            <p:ph type="body" idx="1"/>
          </p:nvPr>
        </p:nvSpPr>
        <p:spPr/>
        <p:txBody>
          <a:bodyPr/>
          <a:lstStyle/>
          <a:p>
            <a:pPr marL="180975" marR="0" lvl="0" indent="-180975" algn="l" defTabSz="914400" rtl="0" eaLnBrk="1" fontAlgn="base" latinLnBrk="0" hangingPunct="1">
              <a:lnSpc>
                <a:spcPct val="125000"/>
              </a:lnSpc>
              <a:spcBef>
                <a:spcPct val="0"/>
              </a:spcBef>
              <a:spcAft>
                <a:spcPts val="600"/>
              </a:spcAft>
              <a:buClrTx/>
              <a:buSzPct val="100000"/>
              <a:buFont typeface="Arial" panose="020B0604020202020204" pitchFamily="34" charset="0"/>
              <a:buChar char="•"/>
              <a:tabLst/>
              <a:defRPr/>
            </a:pPr>
            <a:r>
              <a:rPr lang="en-US" sz="1100">
                <a:solidFill>
                  <a:srgbClr val="000000"/>
                </a:solidFill>
                <a:latin typeface="Huawei Sans" panose="020C0503030203020204" pitchFamily="34" charset="0"/>
              </a:rPr>
              <a:t>The </a:t>
            </a:r>
            <a:r>
              <a:rPr lang="en-US" sz="1100" b="1">
                <a:solidFill>
                  <a:srgbClr val="000000"/>
                </a:solidFill>
                <a:latin typeface="Huawei Sans" panose="020C0503030203020204" pitchFamily="34" charset="0"/>
                <a:ea typeface="微软雅黑"/>
                <a:cs typeface="Huawei Sans" panose="020C0503030203020204" pitchFamily="34" charset="0"/>
              </a:rPr>
              <a:t>interface</a:t>
            </a:r>
            <a:r>
              <a:rPr lang="en-US" sz="110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rPr>
              <a:t> </a:t>
            </a:r>
            <a:r>
              <a:rPr lang="en-US" sz="1100" b="0" i="1">
                <a:solidFill>
                  <a:srgbClr val="000000"/>
                </a:solidFill>
                <a:latin typeface="Huawei Sans" panose="020C0503030203020204" pitchFamily="34" charset="0"/>
                <a:ea typeface="微软雅黑"/>
                <a:cs typeface="Huawei Sans" panose="020C0503030203020204" pitchFamily="34" charset="0"/>
              </a:rPr>
              <a:t>interface-type</a:t>
            </a:r>
            <a:r>
              <a:rPr kumimoji="0" lang="en-US" sz="1100" u="none" strike="noStrike" cap="none" normalizeH="0" baseline="0" noProof="0">
                <a:ln>
                  <a:noFill/>
                </a:ln>
                <a:solidFill>
                  <a:srgbClr val="000000"/>
                </a:solidFill>
                <a:uLnTx/>
                <a:uFillTx/>
                <a:latin typeface="Huawei Sans" panose="020C0503030203020204" pitchFamily="34" charset="0"/>
                <a:ea typeface="方正兰亭黑简体" panose="02000000000000000000" pitchFamily="2" charset="-122"/>
              </a:rPr>
              <a:t> </a:t>
            </a:r>
            <a:r>
              <a:rPr kumimoji="0" lang="en-US" sz="1100" i="1" u="none" strike="noStrike" cap="none" normalizeH="0" baseline="0" noProof="0">
                <a:ln>
                  <a:noFill/>
                </a:ln>
                <a:solidFill>
                  <a:srgbClr val="000000"/>
                </a:solidFill>
                <a:uLnTx/>
                <a:uFillTx/>
                <a:latin typeface="Huawei Sans" panose="020C0503030203020204" pitchFamily="34" charset="0"/>
                <a:ea typeface="方正兰亭黑简体" panose="02000000000000000000" pitchFamily="2" charset="-122"/>
              </a:rPr>
              <a:t>interface-number.sub-interface number</a:t>
            </a:r>
            <a:r>
              <a:rPr lang="en-US" sz="1100">
                <a:solidFill>
                  <a:srgbClr val="000000"/>
                </a:solidFill>
                <a:latin typeface="Huawei Sans" panose="020C0503030203020204" pitchFamily="34" charset="0"/>
              </a:rPr>
              <a:t> command creates a sub-interface. </a:t>
            </a:r>
            <a:r>
              <a:rPr kumimoji="0" lang="en-US" sz="1100" i="1" u="none" strike="noStrike" cap="none" normalizeH="0" baseline="0" noProof="0">
                <a:ln>
                  <a:noFill/>
                </a:ln>
                <a:solidFill>
                  <a:srgbClr val="000000"/>
                </a:solidFill>
                <a:uLnTx/>
                <a:uFillTx/>
                <a:latin typeface="Huawei Sans" panose="020C0503030203020204" pitchFamily="34" charset="0"/>
                <a:ea typeface="方正兰亭黑简体" panose="02000000000000000000" pitchFamily="2" charset="-122"/>
              </a:rPr>
              <a:t>sub-interface number</a:t>
            </a:r>
            <a:r>
              <a:rPr kumimoji="0" lang="en-US" sz="1100" u="none" strike="noStrike" cap="none" normalizeH="0" baseline="0" noProof="0">
                <a:ln>
                  <a:noFill/>
                </a:ln>
                <a:solidFill>
                  <a:srgbClr val="000000"/>
                </a:solidFill>
                <a:uLnTx/>
                <a:uFillTx/>
                <a:latin typeface="Huawei Sans" panose="020C0503030203020204" pitchFamily="34" charset="0"/>
                <a:ea typeface="方正兰亭黑简体" panose="02000000000000000000" pitchFamily="2" charset="-122"/>
              </a:rPr>
              <a:t> specifies the number of a sub-interface on a physical interface. For easy memorization, a sub-interface number is generally the same as the VLAN ID to be terminated on the sub-interface.</a:t>
            </a:r>
          </a:p>
          <a:p>
            <a:pPr marL="171450" marR="0" lvl="0" indent="-171450" defTabSz="914400" fontAlgn="base">
              <a:lnSpc>
                <a:spcPct val="125000"/>
              </a:lnSpc>
              <a:spcBef>
                <a:spcPct val="0"/>
              </a:spcBef>
              <a:spcAft>
                <a:spcPts val="600"/>
              </a:spcAft>
              <a:buClrTx/>
              <a:buSzPct val="100000"/>
              <a:buFont typeface="Arial" panose="020B0604020202020204" pitchFamily="34" charset="0"/>
              <a:buChar char="•"/>
              <a:tabLst/>
              <a:defRPr/>
            </a:pPr>
            <a:r>
              <a:rPr lang="en-US" sz="1100">
                <a:latin typeface="Huawei Sans" panose="020C0503030203020204" pitchFamily="34" charset="0"/>
              </a:rPr>
              <a:t>The </a:t>
            </a:r>
            <a:r>
              <a:rPr lang="en-US" sz="1100" b="1">
                <a:latin typeface="Huawei Sans" panose="020C0503030203020204" pitchFamily="34" charset="0"/>
              </a:rPr>
              <a:t>dot1q termination vid</a:t>
            </a:r>
            <a:r>
              <a:rPr lang="en-US" sz="1100">
                <a:latin typeface="Huawei Sans" panose="020C0503030203020204" pitchFamily="34" charset="0"/>
              </a:rPr>
              <a:t> command enables Dot1q VLAN tag termination for single-tagged packets on a sub-interface. </a:t>
            </a:r>
            <a:r>
              <a:rPr lang="en-US" sz="1100">
                <a:latin typeface="Huawei Sans" panose="020C0503030203020204" pitchFamily="34" charset="0"/>
                <a:ea typeface="方正兰亭黑简体" panose="02000000000000000000" pitchFamily="2" charset="-122"/>
                <a:cs typeface="Huawei Sans" panose="020C0503030203020204" pitchFamily="34" charset="0"/>
              </a:rPr>
              <a:t>By default, Dot1q VLAN tag termination for single-tagged packets is not enabled on sub-interfaces. </a:t>
            </a:r>
            <a:r>
              <a:rPr lang="en-US" sz="1100">
                <a:latin typeface="Huawei Sans" panose="020C0503030203020204" pitchFamily="34" charset="0"/>
              </a:rPr>
              <a:t>The </a:t>
            </a:r>
            <a:r>
              <a:rPr lang="en-US" sz="1100" b="1">
                <a:latin typeface="Huawei Sans" panose="020C0503030203020204" pitchFamily="34" charset="0"/>
              </a:rPr>
              <a:t>arp broadcast enable</a:t>
            </a:r>
            <a:r>
              <a:rPr lang="en-US" sz="1100">
                <a:latin typeface="Huawei Sans" panose="020C0503030203020204" pitchFamily="34" charset="0"/>
              </a:rPr>
              <a:t> command enables ARP broadcast on a VLAN tag termination sub-interface. </a:t>
            </a:r>
            <a:r>
              <a:rPr lang="en-US" sz="1100">
                <a:latin typeface="Huawei Sans" panose="020C0503030203020204" pitchFamily="34" charset="0"/>
                <a:ea typeface="方正兰亭黑简体" panose="02000000000000000000" pitchFamily="2" charset="-122"/>
              </a:rPr>
              <a:t>By default, ARP broadcast is not enabled on VLAN tag termination sub-interfaces. VLAN tag termination sub-interfaces cannot forward broadcast packets and automatically discard received ones. To allow a VLAN tag termination sub-interface to forward broadcast packets, run the </a:t>
            </a:r>
            <a:r>
              <a:rPr lang="en-US" sz="1100" b="1">
                <a:latin typeface="Huawei Sans" panose="020C0503030203020204" pitchFamily="34" charset="0"/>
                <a:ea typeface="方正兰亭黑简体" panose="02000000000000000000" pitchFamily="2" charset="-122"/>
              </a:rPr>
              <a:t>arp broadcast enable</a:t>
            </a:r>
            <a:r>
              <a:rPr lang="en-US" sz="1100">
                <a:latin typeface="Huawei Sans" panose="020C0503030203020204" pitchFamily="34" charset="0"/>
                <a:ea typeface="方正兰亭黑简体" panose="02000000000000000000" pitchFamily="2" charset="-122"/>
              </a:rPr>
              <a:t> command.</a:t>
            </a:r>
          </a:p>
          <a:p>
            <a:pPr marL="180975" marR="0" lvl="0" indent="-180975" algn="l" defTabSz="914400" rtl="0" eaLnBrk="1" fontAlgn="base" latinLnBrk="0" hangingPunct="1">
              <a:lnSpc>
                <a:spcPct val="125000"/>
              </a:lnSpc>
              <a:spcBef>
                <a:spcPct val="0"/>
              </a:spcBef>
              <a:spcAft>
                <a:spcPts val="600"/>
              </a:spcAft>
              <a:buClrTx/>
              <a:buSzPct val="60000"/>
              <a:buFont typeface="Wingdings" pitchFamily="2" charset="2"/>
              <a:buChar char="l"/>
              <a:tabLst/>
              <a:defRPr/>
            </a:pPr>
            <a:endParaRPr kumimoji="0" lang="en-US" altLang="zh-CN" sz="1100" b="0" i="0" u="none" strike="noStrike" kern="1200" cap="none" spc="0" normalizeH="0" baseline="0" noProof="0" dirty="0">
              <a:ln>
                <a:noFill/>
              </a:ln>
              <a:solidFill>
                <a:srgbClr val="000000"/>
              </a:solidFill>
              <a:effectLst/>
              <a:uLnTx/>
              <a:uFillTx/>
              <a:latin typeface="Huawei Sans" panose="020C0503030203020204" pitchFamily="34" charset="0"/>
              <a:ea typeface="微软雅黑" panose="020B0503020204020204" pitchFamily="34" charset="-122"/>
              <a:cs typeface="+mn-cs"/>
            </a:endParaRPr>
          </a:p>
          <a:p>
            <a:endParaRPr lang="zh-CN" altLang="en-US" dirty="0">
              <a:latin typeface="Huawei Sans" panose="020C0503030203020204" pitchFamily="34" charset="0"/>
            </a:endParaRPr>
          </a:p>
        </p:txBody>
      </p:sp>
    </p:spTree>
    <p:extLst>
      <p:ext uri="{BB962C8B-B14F-4D97-AF65-F5344CB8AC3E}">
        <p14:creationId xmlns:p14="http://schemas.microsoft.com/office/powerpoint/2010/main" val="411644952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87558243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endParaRPr lang="en-US" altLang="zh-CN" smtClean="0"/>
          </a:p>
          <a:p>
            <a:endParaRPr lang="zh-CN" altLang="en-US" dirty="0"/>
          </a:p>
        </p:txBody>
      </p:sp>
      <p:sp>
        <p:nvSpPr>
          <p:cNvPr id="5" name="幻灯片图像占位符 4"/>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247382706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50850" y="760413"/>
            <a:ext cx="5934075" cy="3338512"/>
          </a:xfrm>
        </p:spPr>
      </p:sp>
      <p:sp>
        <p:nvSpPr>
          <p:cNvPr id="3" name="备注占位符 2"/>
          <p:cNvSpPr>
            <a:spLocks noGrp="1"/>
          </p:cNvSpPr>
          <p:nvPr>
            <p:ph type="body" idx="1"/>
          </p:nvPr>
        </p:nvSpPr>
        <p:spPr/>
        <p:txBody>
          <a:bodyPr/>
          <a:lstStyle/>
          <a:p>
            <a:pPr marL="180975" marR="0" lvl="0" indent="-180975" algn="l" defTabSz="914400" rtl="0" eaLnBrk="1" fontAlgn="base" latinLnBrk="0" hangingPunct="1">
              <a:lnSpc>
                <a:spcPct val="125000"/>
              </a:lnSpc>
              <a:spcBef>
                <a:spcPct val="0"/>
              </a:spcBef>
              <a:spcAft>
                <a:spcPts val="600"/>
              </a:spcAft>
              <a:buClrTx/>
              <a:buSzPct val="100000"/>
              <a:buFont typeface="Arial" panose="020B0604020202020204" pitchFamily="34" charset="0"/>
              <a:buChar char="•"/>
              <a:tabLst/>
              <a:defRPr/>
            </a:pPr>
            <a:r>
              <a:rPr kumimoji="0" lang="en-US" sz="1100" u="none" strike="noStrike" cap="none" normalizeH="0" noProof="0">
                <a:ln>
                  <a:noFill/>
                </a:ln>
                <a:solidFill>
                  <a:srgbClr val="000000"/>
                </a:solidFill>
                <a:uLnTx/>
                <a:uFillTx/>
                <a:latin typeface="Huawei Sans" panose="020C0503030203020204" pitchFamily="34" charset="0"/>
                <a:cs typeface="+mn-cs"/>
              </a:rPr>
              <a:t>The </a:t>
            </a:r>
            <a:r>
              <a:rPr kumimoji="0" lang="en-US" sz="1100" b="1" i="0" u="none" strike="noStrike" cap="none" normalizeH="0" noProof="0">
                <a:ln>
                  <a:noFill/>
                </a:ln>
                <a:solidFill>
                  <a:srgbClr val="000000"/>
                </a:solidFill>
                <a:uLnTx/>
                <a:uFillTx/>
                <a:latin typeface="Huawei Sans" panose="020C0503030203020204" pitchFamily="34" charset="0"/>
                <a:cs typeface="+mn-cs"/>
              </a:rPr>
              <a:t>interface vlanif </a:t>
            </a:r>
            <a:r>
              <a:rPr kumimoji="0" lang="en-US" sz="1100" b="0" i="1" u="none" strike="noStrike" cap="none" normalizeH="0" noProof="0">
                <a:ln>
                  <a:noFill/>
                </a:ln>
                <a:solidFill>
                  <a:srgbClr val="000000"/>
                </a:solidFill>
                <a:uLnTx/>
                <a:uFillTx/>
                <a:latin typeface="Huawei Sans" panose="020C0503030203020204" pitchFamily="34" charset="0"/>
                <a:cs typeface="+mn-cs"/>
              </a:rPr>
              <a:t>vlan-id</a:t>
            </a:r>
            <a:r>
              <a:rPr kumimoji="0" lang="en-US" sz="1100" u="none" strike="noStrike" cap="none" normalizeH="0" noProof="0">
                <a:ln>
                  <a:noFill/>
                </a:ln>
                <a:solidFill>
                  <a:srgbClr val="000000"/>
                </a:solidFill>
                <a:uLnTx/>
                <a:uFillTx/>
                <a:latin typeface="Huawei Sans" panose="020C0503030203020204" pitchFamily="34" charset="0"/>
                <a:cs typeface="+mn-cs"/>
              </a:rPr>
              <a:t> command creates a VLANIF interface and displays the VLANIF interface view. </a:t>
            </a:r>
            <a:r>
              <a:rPr kumimoji="0" lang="en-US" sz="1100" b="0" i="1" u="none" strike="noStrike" cap="none" normalizeH="0" noProof="0">
                <a:ln>
                  <a:noFill/>
                </a:ln>
                <a:solidFill>
                  <a:srgbClr val="000000"/>
                </a:solidFill>
                <a:uLnTx/>
                <a:uFillTx/>
                <a:latin typeface="Huawei Sans" panose="020C0503030203020204" pitchFamily="34" charset="0"/>
                <a:cs typeface="+mn-cs"/>
              </a:rPr>
              <a:t>vlan-id </a:t>
            </a:r>
            <a:r>
              <a:rPr kumimoji="0" lang="en-US" sz="1100" b="0" u="none" strike="noStrike" cap="none" normalizeH="0" noProof="0">
                <a:ln>
                  <a:noFill/>
                </a:ln>
                <a:solidFill>
                  <a:srgbClr val="000000"/>
                </a:solidFill>
                <a:uLnTx/>
                <a:uFillTx/>
                <a:latin typeface="Huawei Sans" panose="020C0503030203020204" pitchFamily="34" charset="0"/>
                <a:cs typeface="+mn-cs"/>
              </a:rPr>
              <a:t>specifies the ID of the VLAN associated with the VLANIF interface. </a:t>
            </a:r>
            <a:r>
              <a:rPr kumimoji="0" lang="en-US" sz="1100" b="0" i="0" u="none" strike="noStrike" cap="none" normalizeH="0" noProof="0">
                <a:ln>
                  <a:noFill/>
                </a:ln>
                <a:solidFill>
                  <a:srgbClr val="000000"/>
                </a:solidFill>
                <a:uLnTx/>
                <a:uFillTx/>
                <a:latin typeface="Huawei Sans" panose="020C0503030203020204" pitchFamily="34" charset="0"/>
                <a:cs typeface="+mn-cs"/>
              </a:rPr>
              <a:t>The IP address of a VLANIF interface is used as the gateway IP address of a PC and must be on the same network segment as the IP address of the PC.</a:t>
            </a:r>
          </a:p>
          <a:p>
            <a:endParaRPr lang="zh-CN" altLang="en-US" dirty="0">
              <a:latin typeface="Huawei Sans" panose="020C0503030203020204" pitchFamily="34" charset="0"/>
            </a:endParaRPr>
          </a:p>
        </p:txBody>
      </p:sp>
    </p:spTree>
    <p:extLst>
      <p:ext uri="{BB962C8B-B14F-4D97-AF65-F5344CB8AC3E}">
        <p14:creationId xmlns:p14="http://schemas.microsoft.com/office/powerpoint/2010/main" val="8236555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55613" y="766763"/>
            <a:ext cx="5932487" cy="3338512"/>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18129179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55613" y="766763"/>
            <a:ext cx="5932487" cy="3338512"/>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10430272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55613" y="766763"/>
            <a:ext cx="5932487" cy="3338512"/>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96781782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78442569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55613" y="766763"/>
            <a:ext cx="5932487" cy="3338512"/>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13890798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55613" y="766763"/>
            <a:ext cx="5932487" cy="3338512"/>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77957287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NAPT: translates the IP address and port number in an IP packet header to another IP address and port number. NAPT is mainly used to enable devices on an internal network (private IP addresses) to access an external network (public IP addresses). NAPT allows multiple private IP addresses to be mapped to the same public IP address. In this way, multiple private IP addresses can access the Internet at the same time using the same public IP address.</a:t>
            </a:r>
            <a:endParaRPr lang="en-US"/>
          </a:p>
        </p:txBody>
      </p:sp>
      <p:sp>
        <p:nvSpPr>
          <p:cNvPr id="5" name="幻灯片图像占位符 4"/>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115376613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This example assumes that the required ARP or MAC address entries already exist on all devices.</a:t>
            </a:r>
            <a:endParaRPr lang="en-US"/>
          </a:p>
        </p:txBody>
      </p:sp>
      <p:sp>
        <p:nvSpPr>
          <p:cNvPr id="5" name="幻灯片图像占位符 4"/>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220122371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55613" y="766763"/>
            <a:ext cx="5932487" cy="3338512"/>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87839120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55613" y="766763"/>
            <a:ext cx="5932487" cy="3338512"/>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62260558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55613" y="766763"/>
            <a:ext cx="5932487" cy="3338512"/>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72498913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Network Address Translation (NAT) translates the IP addresses in IP packet headers to other IP addresses.</a:t>
            </a:r>
            <a:endParaRPr lang="en-US"/>
          </a:p>
        </p:txBody>
      </p:sp>
      <p:sp>
        <p:nvSpPr>
          <p:cNvPr id="5" name="幻灯片图像占位符 4"/>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33779278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50850" y="760413"/>
            <a:ext cx="5934075" cy="3338512"/>
          </a:xfrm>
        </p:spPr>
      </p:sp>
      <p:sp>
        <p:nvSpPr>
          <p:cNvPr id="3" name="备注占位符 2"/>
          <p:cNvSpPr>
            <a:spLocks noGrp="1"/>
          </p:cNvSpPr>
          <p:nvPr>
            <p:ph type="body" idx="1"/>
          </p:nvPr>
        </p:nvSpPr>
        <p:spPr/>
        <p:txBody>
          <a:bodyPr/>
          <a:lstStyle/>
          <a:p>
            <a:pPr marL="220828" indent="-220828">
              <a:lnSpc>
                <a:spcPct val="125000"/>
              </a:lnSpc>
              <a:buSzPct val="90000"/>
              <a:buFont typeface="+mj-lt"/>
              <a:buAutoNum type="arabicPeriod"/>
            </a:pPr>
            <a:r>
              <a:rPr lang="en-US" sz="1100" smtClean="0">
                <a:latin typeface="Huawei Sans" panose="020C0503030203020204" pitchFamily="34" charset="0"/>
              </a:rPr>
              <a:t>Configure </a:t>
            </a:r>
            <a:r>
              <a:rPr lang="en-US" sz="1100">
                <a:latin typeface="Huawei Sans" panose="020C0503030203020204" pitchFamily="34" charset="0"/>
              </a:rPr>
              <a:t>the interface as a trunk or hybrid interface to permit packets carrying VLAN tags corresponding to terminals.</a:t>
            </a:r>
          </a:p>
          <a:p>
            <a:pPr marL="220828" indent="-220828">
              <a:lnSpc>
                <a:spcPct val="125000"/>
              </a:lnSpc>
              <a:buSzPct val="90000"/>
              <a:buFont typeface="+mj-lt"/>
              <a:buAutoNum type="arabicPeriod"/>
            </a:pPr>
            <a:r>
              <a:rPr lang="en-US" sz="1100" smtClean="0">
                <a:latin typeface="Huawei Sans" panose="020C0503030203020204" pitchFamily="34" charset="0"/>
              </a:rPr>
              <a:t>The </a:t>
            </a:r>
            <a:r>
              <a:rPr lang="en-US" sz="1100">
                <a:latin typeface="Huawei Sans" panose="020C0503030203020204" pitchFamily="34" charset="0"/>
              </a:rPr>
              <a:t>source and destination IP addresses remain unchanged during packet forwarding (without NAT), but the source and destination MAC addresses change. Each time a packet passes through a Layer 3 device, its source and destination MAC addresses change.</a:t>
            </a:r>
          </a:p>
        </p:txBody>
      </p:sp>
    </p:spTree>
    <p:extLst>
      <p:ext uri="{BB962C8B-B14F-4D97-AF65-F5344CB8AC3E}">
        <p14:creationId xmlns:p14="http://schemas.microsoft.com/office/powerpoint/2010/main" val="40779131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55613" y="766763"/>
            <a:ext cx="5932487" cy="3338512"/>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03631700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55613" y="766763"/>
            <a:ext cx="5932487" cy="3338512"/>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23000913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55613" y="766763"/>
            <a:ext cx="5932487" cy="3338512"/>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95735995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50382937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55613" y="766763"/>
            <a:ext cx="5932487" cy="3338512"/>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81625985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09163993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1"/>
            <a:endParaRPr lang="en-US" altLang="zh-CN" smtClean="0"/>
          </a:p>
          <a:p>
            <a:pPr lvl="1"/>
            <a:endParaRPr lang="en-US" altLang="zh-CN" dirty="0" smtClean="0"/>
          </a:p>
        </p:txBody>
      </p:sp>
      <p:sp>
        <p:nvSpPr>
          <p:cNvPr id="4" name="幻灯片图像占位符 3"/>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321261359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1"/>
            <a:endParaRPr lang="en-US" altLang="zh-CN" smtClean="0"/>
          </a:p>
          <a:p>
            <a:pPr lvl="1"/>
            <a:endParaRPr lang="en-US" altLang="zh-CN" dirty="0" smtClean="0"/>
          </a:p>
        </p:txBody>
      </p:sp>
      <p:sp>
        <p:nvSpPr>
          <p:cNvPr id="4" name="幻灯片图像占位符 3"/>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315698663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55613" y="766763"/>
            <a:ext cx="5932487" cy="3338512"/>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88047493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Configure VLANs on the Layer 2 switch. Each VLAN uses an independent switch interface to connect to the router.</a:t>
            </a:r>
          </a:p>
          <a:p>
            <a:r>
              <a:rPr lang="en-US" smtClean="0"/>
              <a:t>The router provides two physical interfaces as the default gateways of PCs in VLAN 10 and VLAN 20, respectively, for the PCs to communicate with each other.</a:t>
            </a:r>
          </a:p>
          <a:p>
            <a:endParaRPr lang="zh-CN" altLang="en-US" dirty="0"/>
          </a:p>
        </p:txBody>
      </p:sp>
      <p:sp>
        <p:nvSpPr>
          <p:cNvPr id="5" name="幻灯片图像占位符 4"/>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123941916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修订记录">
    <p:spTree>
      <p:nvGrpSpPr>
        <p:cNvPr id="1" name=""/>
        <p:cNvGrpSpPr/>
        <p:nvPr/>
      </p:nvGrpSpPr>
      <p:grpSpPr>
        <a:xfrm>
          <a:off x="0" y="0"/>
          <a:ext cx="0" cy="0"/>
          <a:chOff x="0" y="0"/>
          <a:chExt cx="0" cy="0"/>
        </a:xfrm>
      </p:grpSpPr>
      <p:sp>
        <p:nvSpPr>
          <p:cNvPr id="31" name="Rectangle 2"/>
          <p:cNvSpPr>
            <a:spLocks noChangeArrowheads="1"/>
          </p:cNvSpPr>
          <p:nvPr userDrawn="1"/>
        </p:nvSpPr>
        <p:spPr bwMode="auto">
          <a:xfrm>
            <a:off x="952501" y="368660"/>
            <a:ext cx="4207395" cy="479425"/>
          </a:xfrm>
          <a:prstGeom prst="rect">
            <a:avLst/>
          </a:prstGeom>
          <a:noFill/>
          <a:ln w="9525">
            <a:noFill/>
            <a:miter lim="800000"/>
            <a:headEnd/>
            <a:tailEnd/>
          </a:ln>
        </p:spPr>
        <p:txBody>
          <a:bodyPr lIns="78258" tIns="39127" rIns="78258" bIns="39127" anchor="ctr"/>
          <a:lstStyle/>
          <a:p>
            <a:pPr marL="0" marR="0" lvl="0" indent="0" algn="l" defTabSz="1001624" rtl="0" eaLnBrk="0" fontAlgn="ctr" latinLnBrk="0" hangingPunct="0">
              <a:lnSpc>
                <a:spcPct val="100000"/>
              </a:lnSpc>
              <a:spcBef>
                <a:spcPct val="0"/>
              </a:spcBef>
              <a:spcAft>
                <a:spcPct val="0"/>
              </a:spcAft>
              <a:buClrTx/>
              <a:buSzTx/>
              <a:buFontTx/>
              <a:buNone/>
              <a:tabLst/>
              <a:defRPr/>
            </a:pPr>
            <a:r>
              <a:rPr lang="en-US" altLang="zh-CN" sz="3500" b="1" baseline="0" dirty="0" smtClean="0">
                <a:solidFill>
                  <a:schemeClr val="tx1"/>
                </a:solidFill>
                <a:latin typeface="Huawei Sans" panose="020C0503030203020204" pitchFamily="34" charset="0"/>
                <a:ea typeface="方正兰亭黑简体" panose="02000000000000000000" pitchFamily="2" charset="-122"/>
              </a:rPr>
              <a:t>Revision Record</a:t>
            </a:r>
            <a:endParaRPr lang="zh-CN" altLang="en-US" sz="3500" b="1" baseline="0" dirty="0" smtClean="0">
              <a:solidFill>
                <a:schemeClr val="tx1"/>
              </a:solidFill>
              <a:latin typeface="Huawei Sans" panose="020C0503030203020204" pitchFamily="34" charset="0"/>
              <a:ea typeface="方正兰亭黑简体" panose="02000000000000000000" pitchFamily="2" charset="-122"/>
            </a:endParaRPr>
          </a:p>
        </p:txBody>
      </p:sp>
      <p:sp>
        <p:nvSpPr>
          <p:cNvPr id="32" name="Text Box 58"/>
          <p:cNvSpPr txBox="1">
            <a:spLocks noChangeArrowheads="1"/>
          </p:cNvSpPr>
          <p:nvPr userDrawn="1"/>
        </p:nvSpPr>
        <p:spPr bwMode="auto">
          <a:xfrm>
            <a:off x="7487791" y="368660"/>
            <a:ext cx="3996445" cy="523220"/>
          </a:xfrm>
          <a:prstGeom prst="rect">
            <a:avLst/>
          </a:prstGeom>
          <a:noFill/>
          <a:ln w="9525" algn="ctr">
            <a:noFill/>
            <a:miter lim="800000"/>
            <a:headEnd/>
            <a:tailEnd/>
          </a:ln>
        </p:spPr>
        <p:txBody>
          <a:bodyPr wrap="square">
            <a:spAutoFit/>
          </a:bodyPr>
          <a:lstStyle/>
          <a:p>
            <a:pPr fontAlgn="ctr">
              <a:spcBef>
                <a:spcPct val="50000"/>
              </a:spcBef>
            </a:pPr>
            <a:r>
              <a:rPr lang="en-US" altLang="zh-CN" sz="2800" kern="1200" baseline="0" dirty="0" smtClean="0">
                <a:solidFill>
                  <a:srgbClr val="4D4D4D"/>
                </a:solidFill>
                <a:latin typeface="Huawei Sans" panose="020C0503030203020204" pitchFamily="34" charset="0"/>
                <a:ea typeface="方正兰亭黑简体" panose="02000000000000000000" pitchFamily="2" charset="-122"/>
                <a:cs typeface="+mn-cs"/>
              </a:rPr>
              <a:t>Do Not Print this Page</a:t>
            </a:r>
            <a:endParaRPr lang="zh-CN" altLang="en-US" sz="2800" kern="1200" baseline="0" dirty="0">
              <a:solidFill>
                <a:srgbClr val="4D4D4D"/>
              </a:solidFill>
              <a:latin typeface="Huawei Sans" panose="020C0503030203020204" pitchFamily="34" charset="0"/>
              <a:ea typeface="方正兰亭黑简体" panose="02000000000000000000" pitchFamily="2" charset="-122"/>
              <a:cs typeface="+mn-cs"/>
            </a:endParaRPr>
          </a:p>
        </p:txBody>
      </p:sp>
      <p:graphicFrame>
        <p:nvGraphicFramePr>
          <p:cNvPr id="33" name="Group 3"/>
          <p:cNvGraphicFramePr>
            <a:graphicFrameLocks noGrp="1"/>
          </p:cNvGraphicFramePr>
          <p:nvPr userDrawn="1">
            <p:extLst>
              <p:ext uri="{D42A27DB-BD31-4B8C-83A1-F6EECF244321}">
                <p14:modId xmlns:p14="http://schemas.microsoft.com/office/powerpoint/2010/main" val="4251216563"/>
              </p:ext>
            </p:extLst>
          </p:nvPr>
        </p:nvGraphicFramePr>
        <p:xfrm>
          <a:off x="1007534" y="1232756"/>
          <a:ext cx="10464802" cy="1082675"/>
        </p:xfrm>
        <a:graphic>
          <a:graphicData uri="http://schemas.openxmlformats.org/drawingml/2006/table">
            <a:tbl>
              <a:tblPr/>
              <a:tblGrid>
                <a:gridCol w="3059004">
                  <a:extLst>
                    <a:ext uri="{9D8B030D-6E8A-4147-A177-3AD203B41FA5}">
                      <a16:colId xmlns="" xmlns:a16="http://schemas.microsoft.com/office/drawing/2014/main" val="20000"/>
                    </a:ext>
                  </a:extLst>
                </a:gridCol>
                <a:gridCol w="2155444">
                  <a:extLst>
                    <a:ext uri="{9D8B030D-6E8A-4147-A177-3AD203B41FA5}">
                      <a16:colId xmlns="" xmlns:a16="http://schemas.microsoft.com/office/drawing/2014/main" val="20001"/>
                    </a:ext>
                  </a:extLst>
                </a:gridCol>
                <a:gridCol w="2873927">
                  <a:extLst>
                    <a:ext uri="{9D8B030D-6E8A-4147-A177-3AD203B41FA5}">
                      <a16:colId xmlns="" xmlns:a16="http://schemas.microsoft.com/office/drawing/2014/main" val="20002"/>
                    </a:ext>
                  </a:extLst>
                </a:gridCol>
                <a:gridCol w="2376427">
                  <a:extLst>
                    <a:ext uri="{9D8B030D-6E8A-4147-A177-3AD203B41FA5}">
                      <a16:colId xmlns=""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Code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 Version</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8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Version</a:t>
                      </a: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bl>
          </a:graphicData>
        </a:graphic>
      </p:graphicFrame>
      <p:graphicFrame>
        <p:nvGraphicFramePr>
          <p:cNvPr id="34" name="Group 21"/>
          <p:cNvGraphicFramePr>
            <a:graphicFrameLocks noGrp="1"/>
          </p:cNvGraphicFramePr>
          <p:nvPr userDrawn="1">
            <p:extLst>
              <p:ext uri="{D42A27DB-BD31-4B8C-83A1-F6EECF244321}">
                <p14:modId xmlns:p14="http://schemas.microsoft.com/office/powerpoint/2010/main" val="21293528"/>
              </p:ext>
            </p:extLst>
          </p:nvPr>
        </p:nvGraphicFramePr>
        <p:xfrm>
          <a:off x="1007533" y="2529867"/>
          <a:ext cx="10464800" cy="3527425"/>
        </p:xfrm>
        <a:graphic>
          <a:graphicData uri="http://schemas.openxmlformats.org/drawingml/2006/table">
            <a:tbl>
              <a:tblPr/>
              <a:tblGrid>
                <a:gridCol w="3085809">
                  <a:extLst>
                    <a:ext uri="{9D8B030D-6E8A-4147-A177-3AD203B41FA5}">
                      <a16:colId xmlns="" xmlns:a16="http://schemas.microsoft.com/office/drawing/2014/main" val="20000"/>
                    </a:ext>
                  </a:extLst>
                </a:gridCol>
                <a:gridCol w="2155920">
                  <a:extLst>
                    <a:ext uri="{9D8B030D-6E8A-4147-A177-3AD203B41FA5}">
                      <a16:colId xmlns="" xmlns:a16="http://schemas.microsoft.com/office/drawing/2014/main" val="20001"/>
                    </a:ext>
                  </a:extLst>
                </a:gridCol>
                <a:gridCol w="2912127">
                  <a:extLst>
                    <a:ext uri="{9D8B030D-6E8A-4147-A177-3AD203B41FA5}">
                      <a16:colId xmlns="" xmlns:a16="http://schemas.microsoft.com/office/drawing/2014/main" val="20002"/>
                    </a:ext>
                  </a:extLst>
                </a:gridCol>
                <a:gridCol w="2310944">
                  <a:extLst>
                    <a:ext uri="{9D8B030D-6E8A-4147-A177-3AD203B41FA5}">
                      <a16:colId xmlns=""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Author/ID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Reviewer/ID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New</a:t>
                      </a:r>
                      <a:r>
                        <a:rPr kumimoji="1" lang="zh-CN"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t>
                      </a: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 Update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5"/>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2470491851"/>
                  </a:ext>
                </a:extLst>
              </a:tr>
            </a:tbl>
          </a:graphicData>
        </a:graphic>
      </p:graphicFrame>
      <p:sp>
        <p:nvSpPr>
          <p:cNvPr id="35" name="文本占位符 7"/>
          <p:cNvSpPr>
            <a:spLocks noGrp="1"/>
          </p:cNvSpPr>
          <p:nvPr>
            <p:ph type="body" sz="quarter" idx="17" hasCustomPrompt="1"/>
          </p:nvPr>
        </p:nvSpPr>
        <p:spPr>
          <a:xfrm>
            <a:off x="1007535" y="1803960"/>
            <a:ext cx="3024237"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Course Code</a:t>
            </a:r>
          </a:p>
        </p:txBody>
      </p:sp>
      <p:sp>
        <p:nvSpPr>
          <p:cNvPr id="36" name="文本占位符 7"/>
          <p:cNvSpPr>
            <a:spLocks noGrp="1"/>
          </p:cNvSpPr>
          <p:nvPr>
            <p:ph type="body" sz="quarter" idx="18" hasCustomPrompt="1"/>
          </p:nvPr>
        </p:nvSpPr>
        <p:spPr>
          <a:xfrm>
            <a:off x="4079776" y="1803960"/>
            <a:ext cx="21100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Product</a:t>
            </a:r>
          </a:p>
        </p:txBody>
      </p:sp>
      <p:sp>
        <p:nvSpPr>
          <p:cNvPr id="37" name="文本占位符 7"/>
          <p:cNvSpPr>
            <a:spLocks noGrp="1"/>
          </p:cNvSpPr>
          <p:nvPr>
            <p:ph type="body" sz="quarter" idx="19" hasCustomPrompt="1"/>
          </p:nvPr>
        </p:nvSpPr>
        <p:spPr>
          <a:xfrm>
            <a:off x="6239934" y="1803960"/>
            <a:ext cx="284439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38" name="文本占位符 7"/>
          <p:cNvSpPr>
            <a:spLocks noGrp="1"/>
          </p:cNvSpPr>
          <p:nvPr>
            <p:ph type="body" sz="quarter" idx="20" hasCustomPrompt="1"/>
          </p:nvPr>
        </p:nvSpPr>
        <p:spPr>
          <a:xfrm>
            <a:off x="9084332" y="1803960"/>
            <a:ext cx="2388001"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39" name="文本占位符 7"/>
          <p:cNvSpPr>
            <a:spLocks noGrp="1"/>
          </p:cNvSpPr>
          <p:nvPr>
            <p:ph type="body" sz="quarter" idx="13" hasCustomPrompt="1"/>
          </p:nvPr>
        </p:nvSpPr>
        <p:spPr>
          <a:xfrm>
            <a:off x="1007533" y="3089025"/>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0" name="文本占位符 7"/>
          <p:cNvSpPr>
            <a:spLocks noGrp="1"/>
          </p:cNvSpPr>
          <p:nvPr>
            <p:ph type="body" sz="quarter" idx="14" hasCustomPrompt="1"/>
          </p:nvPr>
        </p:nvSpPr>
        <p:spPr>
          <a:xfrm>
            <a:off x="4079776" y="3089025"/>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1" name="文本占位符 7"/>
          <p:cNvSpPr>
            <a:spLocks noGrp="1"/>
          </p:cNvSpPr>
          <p:nvPr>
            <p:ph type="body" sz="quarter" idx="15" hasCustomPrompt="1"/>
          </p:nvPr>
        </p:nvSpPr>
        <p:spPr>
          <a:xfrm>
            <a:off x="6239933" y="3089025"/>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2" name="文本占位符 7"/>
          <p:cNvSpPr>
            <a:spLocks noGrp="1"/>
          </p:cNvSpPr>
          <p:nvPr>
            <p:ph type="body" sz="quarter" idx="16" hasCustomPrompt="1"/>
          </p:nvPr>
        </p:nvSpPr>
        <p:spPr>
          <a:xfrm>
            <a:off x="9168341" y="3089025"/>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3" name="文本占位符 7">
            <a:extLst>
              <a:ext uri="{FF2B5EF4-FFF2-40B4-BE49-F238E27FC236}">
                <a16:creationId xmlns="" xmlns:a16="http://schemas.microsoft.com/office/drawing/2014/main" id="{44F86C3E-C49E-485B-8EB0-960F41282238}"/>
              </a:ext>
            </a:extLst>
          </p:cNvPr>
          <p:cNvSpPr>
            <a:spLocks noGrp="1"/>
          </p:cNvSpPr>
          <p:nvPr>
            <p:ph type="body" sz="quarter" idx="21" hasCustomPrompt="1"/>
          </p:nvPr>
        </p:nvSpPr>
        <p:spPr>
          <a:xfrm>
            <a:off x="1019436" y="3608189"/>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4" name="文本占位符 7">
            <a:extLst>
              <a:ext uri="{FF2B5EF4-FFF2-40B4-BE49-F238E27FC236}">
                <a16:creationId xmlns="" xmlns:a16="http://schemas.microsoft.com/office/drawing/2014/main" id="{DB3D228B-4BFD-4782-B68D-12F66EA8C589}"/>
              </a:ext>
            </a:extLst>
          </p:cNvPr>
          <p:cNvSpPr>
            <a:spLocks noGrp="1"/>
          </p:cNvSpPr>
          <p:nvPr>
            <p:ph type="body" sz="quarter" idx="22" hasCustomPrompt="1"/>
          </p:nvPr>
        </p:nvSpPr>
        <p:spPr>
          <a:xfrm>
            <a:off x="4091679" y="3608189"/>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5" name="文本占位符 7">
            <a:extLst>
              <a:ext uri="{FF2B5EF4-FFF2-40B4-BE49-F238E27FC236}">
                <a16:creationId xmlns="" xmlns:a16="http://schemas.microsoft.com/office/drawing/2014/main" id="{FECCD724-6B1F-4104-8A9B-6B6764A3F859}"/>
              </a:ext>
            </a:extLst>
          </p:cNvPr>
          <p:cNvSpPr>
            <a:spLocks noGrp="1"/>
          </p:cNvSpPr>
          <p:nvPr>
            <p:ph type="body" sz="quarter" idx="23" hasCustomPrompt="1"/>
          </p:nvPr>
        </p:nvSpPr>
        <p:spPr>
          <a:xfrm>
            <a:off x="6251836" y="3608189"/>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6" name="文本占位符 7">
            <a:extLst>
              <a:ext uri="{FF2B5EF4-FFF2-40B4-BE49-F238E27FC236}">
                <a16:creationId xmlns="" xmlns:a16="http://schemas.microsoft.com/office/drawing/2014/main" id="{57E1C633-41F6-4A25-9DB3-D6799CE610DD}"/>
              </a:ext>
            </a:extLst>
          </p:cNvPr>
          <p:cNvSpPr>
            <a:spLocks noGrp="1"/>
          </p:cNvSpPr>
          <p:nvPr>
            <p:ph type="body" sz="quarter" idx="24" hasCustomPrompt="1"/>
          </p:nvPr>
        </p:nvSpPr>
        <p:spPr>
          <a:xfrm>
            <a:off x="9180244" y="3608189"/>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7" name="文本占位符 7">
            <a:extLst>
              <a:ext uri="{FF2B5EF4-FFF2-40B4-BE49-F238E27FC236}">
                <a16:creationId xmlns="" xmlns:a16="http://schemas.microsoft.com/office/drawing/2014/main" id="{C68CBD59-B896-4217-9781-389A1B11CE8D}"/>
              </a:ext>
            </a:extLst>
          </p:cNvPr>
          <p:cNvSpPr>
            <a:spLocks noGrp="1"/>
          </p:cNvSpPr>
          <p:nvPr>
            <p:ph type="body" sz="quarter" idx="25" hasCustomPrompt="1"/>
          </p:nvPr>
        </p:nvSpPr>
        <p:spPr>
          <a:xfrm>
            <a:off x="995796" y="4077072"/>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8" name="文本占位符 7">
            <a:extLst>
              <a:ext uri="{FF2B5EF4-FFF2-40B4-BE49-F238E27FC236}">
                <a16:creationId xmlns="" xmlns:a16="http://schemas.microsoft.com/office/drawing/2014/main" id="{791E82EE-AF55-486C-953D-3BD5CEE81CE4}"/>
              </a:ext>
            </a:extLst>
          </p:cNvPr>
          <p:cNvSpPr>
            <a:spLocks noGrp="1"/>
          </p:cNvSpPr>
          <p:nvPr>
            <p:ph type="body" sz="quarter" idx="26" hasCustomPrompt="1"/>
          </p:nvPr>
        </p:nvSpPr>
        <p:spPr>
          <a:xfrm>
            <a:off x="4068039" y="4077072"/>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9" name="文本占位符 7">
            <a:extLst>
              <a:ext uri="{FF2B5EF4-FFF2-40B4-BE49-F238E27FC236}">
                <a16:creationId xmlns="" xmlns:a16="http://schemas.microsoft.com/office/drawing/2014/main" id="{0F4FBCD0-2E04-4942-AFAF-B2774F425FB6}"/>
              </a:ext>
            </a:extLst>
          </p:cNvPr>
          <p:cNvSpPr>
            <a:spLocks noGrp="1"/>
          </p:cNvSpPr>
          <p:nvPr>
            <p:ph type="body" sz="quarter" idx="27" hasCustomPrompt="1"/>
          </p:nvPr>
        </p:nvSpPr>
        <p:spPr>
          <a:xfrm>
            <a:off x="6228196" y="4077072"/>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0" name="文本占位符 7">
            <a:extLst>
              <a:ext uri="{FF2B5EF4-FFF2-40B4-BE49-F238E27FC236}">
                <a16:creationId xmlns="" xmlns:a16="http://schemas.microsoft.com/office/drawing/2014/main" id="{701F8BDF-8D3E-4528-8B32-92CDA38CF25C}"/>
              </a:ext>
            </a:extLst>
          </p:cNvPr>
          <p:cNvSpPr>
            <a:spLocks noGrp="1"/>
          </p:cNvSpPr>
          <p:nvPr>
            <p:ph type="body" sz="quarter" idx="28" hasCustomPrompt="1"/>
          </p:nvPr>
        </p:nvSpPr>
        <p:spPr>
          <a:xfrm>
            <a:off x="9156604" y="4077072"/>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1" name="文本占位符 7">
            <a:extLst>
              <a:ext uri="{FF2B5EF4-FFF2-40B4-BE49-F238E27FC236}">
                <a16:creationId xmlns="" xmlns:a16="http://schemas.microsoft.com/office/drawing/2014/main" id="{2DAE044E-F1B2-424B-BDD0-3E92A10C4695}"/>
              </a:ext>
            </a:extLst>
          </p:cNvPr>
          <p:cNvSpPr>
            <a:spLocks noGrp="1"/>
          </p:cNvSpPr>
          <p:nvPr>
            <p:ph type="body" sz="quarter" idx="29" hasCustomPrompt="1"/>
          </p:nvPr>
        </p:nvSpPr>
        <p:spPr>
          <a:xfrm>
            <a:off x="1019436" y="4581128"/>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2" name="文本占位符 7">
            <a:extLst>
              <a:ext uri="{FF2B5EF4-FFF2-40B4-BE49-F238E27FC236}">
                <a16:creationId xmlns="" xmlns:a16="http://schemas.microsoft.com/office/drawing/2014/main" id="{19929436-360F-44DC-A864-1DA42B59198F}"/>
              </a:ext>
            </a:extLst>
          </p:cNvPr>
          <p:cNvSpPr>
            <a:spLocks noGrp="1"/>
          </p:cNvSpPr>
          <p:nvPr>
            <p:ph type="body" sz="quarter" idx="30" hasCustomPrompt="1"/>
          </p:nvPr>
        </p:nvSpPr>
        <p:spPr>
          <a:xfrm>
            <a:off x="4091679" y="4581128"/>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3" name="文本占位符 7">
            <a:extLst>
              <a:ext uri="{FF2B5EF4-FFF2-40B4-BE49-F238E27FC236}">
                <a16:creationId xmlns="" xmlns:a16="http://schemas.microsoft.com/office/drawing/2014/main" id="{E3F04EDE-0D87-45F2-9033-289878AAF2FA}"/>
              </a:ext>
            </a:extLst>
          </p:cNvPr>
          <p:cNvSpPr>
            <a:spLocks noGrp="1"/>
          </p:cNvSpPr>
          <p:nvPr>
            <p:ph type="body" sz="quarter" idx="31" hasCustomPrompt="1"/>
          </p:nvPr>
        </p:nvSpPr>
        <p:spPr>
          <a:xfrm>
            <a:off x="6251836" y="4581128"/>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4" name="文本占位符 7">
            <a:extLst>
              <a:ext uri="{FF2B5EF4-FFF2-40B4-BE49-F238E27FC236}">
                <a16:creationId xmlns="" xmlns:a16="http://schemas.microsoft.com/office/drawing/2014/main" id="{3F9FD2BB-87FB-42F0-8418-F87E96763F68}"/>
              </a:ext>
            </a:extLst>
          </p:cNvPr>
          <p:cNvSpPr>
            <a:spLocks noGrp="1"/>
          </p:cNvSpPr>
          <p:nvPr>
            <p:ph type="body" sz="quarter" idx="32" hasCustomPrompt="1"/>
          </p:nvPr>
        </p:nvSpPr>
        <p:spPr>
          <a:xfrm>
            <a:off x="9180244" y="4581128"/>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5" name="文本占位符 7">
            <a:extLst>
              <a:ext uri="{FF2B5EF4-FFF2-40B4-BE49-F238E27FC236}">
                <a16:creationId xmlns="" xmlns:a16="http://schemas.microsoft.com/office/drawing/2014/main" id="{450C36C1-EC46-4EAC-8A54-EFB2EF58F730}"/>
              </a:ext>
            </a:extLst>
          </p:cNvPr>
          <p:cNvSpPr>
            <a:spLocks noGrp="1"/>
          </p:cNvSpPr>
          <p:nvPr>
            <p:ph type="body" sz="quarter" idx="33" hasCustomPrompt="1"/>
          </p:nvPr>
        </p:nvSpPr>
        <p:spPr>
          <a:xfrm>
            <a:off x="995796" y="5049180"/>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6" name="文本占位符 7">
            <a:extLst>
              <a:ext uri="{FF2B5EF4-FFF2-40B4-BE49-F238E27FC236}">
                <a16:creationId xmlns="" xmlns:a16="http://schemas.microsoft.com/office/drawing/2014/main" id="{06E305FB-6351-4BDD-B27A-CA91C0B55424}"/>
              </a:ext>
            </a:extLst>
          </p:cNvPr>
          <p:cNvSpPr>
            <a:spLocks noGrp="1"/>
          </p:cNvSpPr>
          <p:nvPr>
            <p:ph type="body" sz="quarter" idx="34" hasCustomPrompt="1"/>
          </p:nvPr>
        </p:nvSpPr>
        <p:spPr>
          <a:xfrm>
            <a:off x="4068039" y="5049180"/>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7" name="文本占位符 7">
            <a:extLst>
              <a:ext uri="{FF2B5EF4-FFF2-40B4-BE49-F238E27FC236}">
                <a16:creationId xmlns="" xmlns:a16="http://schemas.microsoft.com/office/drawing/2014/main" id="{986CE630-9BBE-44AB-B3AC-29A48255E185}"/>
              </a:ext>
            </a:extLst>
          </p:cNvPr>
          <p:cNvSpPr>
            <a:spLocks noGrp="1"/>
          </p:cNvSpPr>
          <p:nvPr>
            <p:ph type="body" sz="quarter" idx="35" hasCustomPrompt="1"/>
          </p:nvPr>
        </p:nvSpPr>
        <p:spPr>
          <a:xfrm>
            <a:off x="6228196" y="5049180"/>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8" name="文本占位符 7">
            <a:extLst>
              <a:ext uri="{FF2B5EF4-FFF2-40B4-BE49-F238E27FC236}">
                <a16:creationId xmlns="" xmlns:a16="http://schemas.microsoft.com/office/drawing/2014/main" id="{4DDD786F-E21B-4BBC-A377-D2EC3EE50688}"/>
              </a:ext>
            </a:extLst>
          </p:cNvPr>
          <p:cNvSpPr>
            <a:spLocks noGrp="1"/>
          </p:cNvSpPr>
          <p:nvPr>
            <p:ph type="body" sz="quarter" idx="36" hasCustomPrompt="1"/>
          </p:nvPr>
        </p:nvSpPr>
        <p:spPr>
          <a:xfrm>
            <a:off x="9156604" y="5049180"/>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9" name="文本占位符 7">
            <a:extLst>
              <a:ext uri="{FF2B5EF4-FFF2-40B4-BE49-F238E27FC236}">
                <a16:creationId xmlns="" xmlns:a16="http://schemas.microsoft.com/office/drawing/2014/main" id="{EE728293-3BC5-4224-A4F0-27996EC76EA2}"/>
              </a:ext>
            </a:extLst>
          </p:cNvPr>
          <p:cNvSpPr>
            <a:spLocks noGrp="1"/>
          </p:cNvSpPr>
          <p:nvPr>
            <p:ph type="body" sz="quarter" idx="37" hasCustomPrompt="1"/>
          </p:nvPr>
        </p:nvSpPr>
        <p:spPr>
          <a:xfrm>
            <a:off x="1019436" y="5553236"/>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60" name="文本占位符 7">
            <a:extLst>
              <a:ext uri="{FF2B5EF4-FFF2-40B4-BE49-F238E27FC236}">
                <a16:creationId xmlns="" xmlns:a16="http://schemas.microsoft.com/office/drawing/2014/main" id="{84C5C924-BCE5-46C8-9041-30EDC3D85E52}"/>
              </a:ext>
            </a:extLst>
          </p:cNvPr>
          <p:cNvSpPr>
            <a:spLocks noGrp="1"/>
          </p:cNvSpPr>
          <p:nvPr>
            <p:ph type="body" sz="quarter" idx="38" hasCustomPrompt="1"/>
          </p:nvPr>
        </p:nvSpPr>
        <p:spPr>
          <a:xfrm>
            <a:off x="4091679" y="5553236"/>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61" name="文本占位符 7">
            <a:extLst>
              <a:ext uri="{FF2B5EF4-FFF2-40B4-BE49-F238E27FC236}">
                <a16:creationId xmlns="" xmlns:a16="http://schemas.microsoft.com/office/drawing/2014/main" id="{1DBD4C29-C885-4339-873D-B55FBD81DDFE}"/>
              </a:ext>
            </a:extLst>
          </p:cNvPr>
          <p:cNvSpPr>
            <a:spLocks noGrp="1"/>
          </p:cNvSpPr>
          <p:nvPr>
            <p:ph type="body" sz="quarter" idx="39" hasCustomPrompt="1"/>
          </p:nvPr>
        </p:nvSpPr>
        <p:spPr>
          <a:xfrm>
            <a:off x="6251836" y="5553236"/>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62" name="文本占位符 7">
            <a:extLst>
              <a:ext uri="{FF2B5EF4-FFF2-40B4-BE49-F238E27FC236}">
                <a16:creationId xmlns="" xmlns:a16="http://schemas.microsoft.com/office/drawing/2014/main" id="{6D84506C-645A-472E-A06C-3A65A7744312}"/>
              </a:ext>
            </a:extLst>
          </p:cNvPr>
          <p:cNvSpPr>
            <a:spLocks noGrp="1"/>
          </p:cNvSpPr>
          <p:nvPr>
            <p:ph type="body" sz="quarter" idx="40" hasCustomPrompt="1"/>
          </p:nvPr>
        </p:nvSpPr>
        <p:spPr>
          <a:xfrm>
            <a:off x="9180244" y="5553236"/>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Tree>
    <p:extLst>
      <p:ext uri="{BB962C8B-B14F-4D97-AF65-F5344CB8AC3E}">
        <p14:creationId xmlns:p14="http://schemas.microsoft.com/office/powerpoint/2010/main" val="2847414647"/>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0#思考题">
    <p:spTree>
      <p:nvGrpSpPr>
        <p:cNvPr id="1" name=""/>
        <p:cNvGrpSpPr/>
        <p:nvPr/>
      </p:nvGrpSpPr>
      <p:grpSpPr>
        <a:xfrm>
          <a:off x="0" y="0"/>
          <a:ext cx="0" cy="0"/>
          <a:chOff x="0" y="0"/>
          <a:chExt cx="0" cy="0"/>
        </a:xfrm>
      </p:grpSpPr>
      <p:sp>
        <p:nvSpPr>
          <p:cNvPr id="23" name="文本占位符 6"/>
          <p:cNvSpPr>
            <a:spLocks noGrp="1"/>
          </p:cNvSpPr>
          <p:nvPr>
            <p:ph type="body" sz="quarter" idx="10" hasCustomPrompt="1"/>
          </p:nvPr>
        </p:nvSpPr>
        <p:spPr>
          <a:xfrm>
            <a:off x="451878" y="1242452"/>
            <a:ext cx="11306175" cy="4680000"/>
          </a:xfrm>
          <a:prstGeom prst="rect">
            <a:avLst/>
          </a:prstGeom>
        </p:spPr>
        <p:txBody>
          <a:bodyPr/>
          <a:lstStyle>
            <a:lvl1pPr marL="457200" marR="0" indent="-457200" algn="just" defTabSz="801688" rtl="0" eaLnBrk="1" fontAlgn="auto" latinLnBrk="0" hangingPunct="1">
              <a:lnSpc>
                <a:spcPct val="140000"/>
              </a:lnSpc>
              <a:spcBef>
                <a:spcPct val="30000"/>
              </a:spcBef>
              <a:spcAft>
                <a:spcPct val="0"/>
              </a:spcAft>
              <a:buClr>
                <a:schemeClr val="tx1"/>
              </a:buClr>
              <a:buSzPct val="100000"/>
              <a:buFont typeface="+mj-lt"/>
              <a:buAutoNum type="arabicPeriod"/>
              <a:tabLst/>
              <a:defRPr sz="2000" baseline="0">
                <a:latin typeface="Huawei Sans" panose="020C0503030203020204" pitchFamily="34" charset="0"/>
                <a:ea typeface="方正兰亭黑简体" panose="02000000000000000000" pitchFamily="2" charset="-122"/>
                <a:cs typeface="Huawei Sans" panose="020C0503030203020204" pitchFamily="34" charset="0"/>
              </a:defRPr>
            </a:lvl1pPr>
            <a:lvl2pPr marL="744537" indent="-342900" algn="just" fontAlgn="auto">
              <a:buSzPct val="100000"/>
              <a:buFont typeface="+mj-lt"/>
              <a:buAutoNum type="alphaUcPeriod"/>
              <a:defRPr sz="1800" baseline="0">
                <a:latin typeface="Huawei Sans" panose="020C0503030203020204" pitchFamily="34" charset="0"/>
              </a:defRPr>
            </a:lvl2pPr>
            <a:lvl3pPr>
              <a:defRPr/>
            </a:lvl3pPr>
            <a:lvl5pPr>
              <a:buNone/>
              <a:defRPr/>
            </a:lvl5pPr>
          </a:lstStyle>
          <a:p>
            <a:r>
              <a:rPr lang="en-US" altLang="zh-CN" dirty="0" smtClean="0"/>
              <a:t>Question description.</a:t>
            </a:r>
          </a:p>
          <a:p>
            <a:pPr lvl="1"/>
            <a:endParaRPr lang="en-US" altLang="zh-CN" dirty="0"/>
          </a:p>
        </p:txBody>
      </p:sp>
      <p:sp>
        <p:nvSpPr>
          <p:cNvPr id="24" name="TextBox 10">
            <a:extLst>
              <a:ext uri="{FF2B5EF4-FFF2-40B4-BE49-F238E27FC236}">
                <a16:creationId xmlns="" xmlns:a16="http://schemas.microsoft.com/office/drawing/2014/main" id="{18ED692C-39CB-4AC0-81F6-D21CDD086EE4}"/>
              </a:ext>
            </a:extLst>
          </p:cNvPr>
          <p:cNvSpPr txBox="1"/>
          <p:nvPr userDrawn="1"/>
        </p:nvSpPr>
        <p:spPr bwMode="auto">
          <a:xfrm>
            <a:off x="1595500" y="408779"/>
            <a:ext cx="1665402"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auto"/>
            <a:r>
              <a:rPr lang="en-US" altLang="zh-CN" baseline="0" dirty="0" smtClean="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Quiz</a:t>
            </a:r>
            <a:endParaRPr lang="en-US" altLang="zh-CN"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25"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6"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27" name="组合 26"/>
          <p:cNvGrpSpPr/>
          <p:nvPr userDrawn="1"/>
        </p:nvGrpSpPr>
        <p:grpSpPr>
          <a:xfrm>
            <a:off x="479376" y="424270"/>
            <a:ext cx="495619" cy="592462"/>
            <a:chOff x="5554662" y="2422526"/>
            <a:chExt cx="690564" cy="825500"/>
          </a:xfrm>
          <a:solidFill>
            <a:schemeClr val="bg1"/>
          </a:solidFill>
        </p:grpSpPr>
        <p:sp>
          <p:nvSpPr>
            <p:cNvPr id="28" name="Freeform 30"/>
            <p:cNvSpPr>
              <a:spLocks/>
            </p:cNvSpPr>
            <p:nvPr/>
          </p:nvSpPr>
          <p:spPr bwMode="auto">
            <a:xfrm>
              <a:off x="5554662" y="2487613"/>
              <a:ext cx="258763" cy="760413"/>
            </a:xfrm>
            <a:custGeom>
              <a:avLst/>
              <a:gdLst>
                <a:gd name="T0" fmla="*/ 233 w 245"/>
                <a:gd name="T1" fmla="*/ 722 h 722"/>
                <a:gd name="T2" fmla="*/ 245 w 245"/>
                <a:gd name="T3" fmla="*/ 710 h 722"/>
                <a:gd name="T4" fmla="*/ 245 w 245"/>
                <a:gd name="T5" fmla="*/ 614 h 722"/>
                <a:gd name="T6" fmla="*/ 187 w 245"/>
                <a:gd name="T7" fmla="*/ 559 h 722"/>
                <a:gd name="T8" fmla="*/ 93 w 245"/>
                <a:gd name="T9" fmla="*/ 499 h 722"/>
                <a:gd name="T10" fmla="*/ 93 w 245"/>
                <a:gd name="T11" fmla="*/ 401 h 722"/>
                <a:gd name="T12" fmla="*/ 82 w 245"/>
                <a:gd name="T13" fmla="*/ 398 h 722"/>
                <a:gd name="T14" fmla="*/ 38 w 245"/>
                <a:gd name="T15" fmla="*/ 381 h 722"/>
                <a:gd name="T16" fmla="*/ 102 w 245"/>
                <a:gd name="T17" fmla="*/ 255 h 722"/>
                <a:gd name="T18" fmla="*/ 106 w 245"/>
                <a:gd name="T19" fmla="*/ 250 h 722"/>
                <a:gd name="T20" fmla="*/ 105 w 245"/>
                <a:gd name="T21" fmla="*/ 244 h 722"/>
                <a:gd name="T22" fmla="*/ 218 w 245"/>
                <a:gd name="T23" fmla="*/ 31 h 722"/>
                <a:gd name="T24" fmla="*/ 225 w 245"/>
                <a:gd name="T25" fmla="*/ 15 h 722"/>
                <a:gd name="T26" fmla="*/ 222 w 245"/>
                <a:gd name="T27" fmla="*/ 9 h 722"/>
                <a:gd name="T28" fmla="*/ 207 w 245"/>
                <a:gd name="T29" fmla="*/ 3 h 722"/>
                <a:gd name="T30" fmla="*/ 86 w 245"/>
                <a:gd name="T31" fmla="*/ 148 h 722"/>
                <a:gd name="T32" fmla="*/ 75 w 245"/>
                <a:gd name="T33" fmla="*/ 240 h 722"/>
                <a:gd name="T34" fmla="*/ 8 w 245"/>
                <a:gd name="T35" fmla="*/ 390 h 722"/>
                <a:gd name="T36" fmla="*/ 8 w 245"/>
                <a:gd name="T37" fmla="*/ 391 h 722"/>
                <a:gd name="T38" fmla="*/ 8 w 245"/>
                <a:gd name="T39" fmla="*/ 393 h 722"/>
                <a:gd name="T40" fmla="*/ 63 w 245"/>
                <a:gd name="T41" fmla="*/ 424 h 722"/>
                <a:gd name="T42" fmla="*/ 63 w 245"/>
                <a:gd name="T43" fmla="*/ 500 h 722"/>
                <a:gd name="T44" fmla="*/ 179 w 245"/>
                <a:gd name="T45" fmla="*/ 588 h 722"/>
                <a:gd name="T46" fmla="*/ 215 w 245"/>
                <a:gd name="T47" fmla="*/ 612 h 722"/>
                <a:gd name="T48" fmla="*/ 215 w 245"/>
                <a:gd name="T49" fmla="*/ 614 h 722"/>
                <a:gd name="T50" fmla="*/ 215 w 245"/>
                <a:gd name="T51" fmla="*/ 710 h 722"/>
                <a:gd name="T52" fmla="*/ 227 w 245"/>
                <a:gd name="T53" fmla="*/ 722 h 722"/>
                <a:gd name="T54" fmla="*/ 233 w 245"/>
                <a:gd name="T55" fmla="*/ 722 h 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45" h="722">
                  <a:moveTo>
                    <a:pt x="233" y="722"/>
                  </a:moveTo>
                  <a:cubicBezTo>
                    <a:pt x="240" y="722"/>
                    <a:pt x="245" y="717"/>
                    <a:pt x="245" y="710"/>
                  </a:cubicBezTo>
                  <a:cubicBezTo>
                    <a:pt x="245" y="614"/>
                    <a:pt x="245" y="614"/>
                    <a:pt x="245" y="614"/>
                  </a:cubicBezTo>
                  <a:cubicBezTo>
                    <a:pt x="245" y="605"/>
                    <a:pt x="242" y="574"/>
                    <a:pt x="187" y="559"/>
                  </a:cubicBezTo>
                  <a:cubicBezTo>
                    <a:pt x="128" y="543"/>
                    <a:pt x="94" y="522"/>
                    <a:pt x="93" y="499"/>
                  </a:cubicBezTo>
                  <a:cubicBezTo>
                    <a:pt x="93" y="401"/>
                    <a:pt x="93" y="401"/>
                    <a:pt x="93" y="401"/>
                  </a:cubicBezTo>
                  <a:cubicBezTo>
                    <a:pt x="82" y="398"/>
                    <a:pt x="82" y="398"/>
                    <a:pt x="82" y="398"/>
                  </a:cubicBezTo>
                  <a:cubicBezTo>
                    <a:pt x="64" y="393"/>
                    <a:pt x="45" y="385"/>
                    <a:pt x="38" y="381"/>
                  </a:cubicBezTo>
                  <a:cubicBezTo>
                    <a:pt x="38" y="369"/>
                    <a:pt x="44" y="325"/>
                    <a:pt x="102" y="255"/>
                  </a:cubicBezTo>
                  <a:cubicBezTo>
                    <a:pt x="106" y="250"/>
                    <a:pt x="106" y="250"/>
                    <a:pt x="106" y="250"/>
                  </a:cubicBezTo>
                  <a:cubicBezTo>
                    <a:pt x="105" y="244"/>
                    <a:pt x="105" y="244"/>
                    <a:pt x="105" y="244"/>
                  </a:cubicBezTo>
                  <a:cubicBezTo>
                    <a:pt x="105" y="237"/>
                    <a:pt x="92" y="92"/>
                    <a:pt x="218" y="31"/>
                  </a:cubicBezTo>
                  <a:cubicBezTo>
                    <a:pt x="224" y="28"/>
                    <a:pt x="227" y="21"/>
                    <a:pt x="225" y="15"/>
                  </a:cubicBezTo>
                  <a:cubicBezTo>
                    <a:pt x="222" y="9"/>
                    <a:pt x="222" y="9"/>
                    <a:pt x="222" y="9"/>
                  </a:cubicBezTo>
                  <a:cubicBezTo>
                    <a:pt x="220" y="3"/>
                    <a:pt x="213" y="0"/>
                    <a:pt x="207" y="3"/>
                  </a:cubicBezTo>
                  <a:cubicBezTo>
                    <a:pt x="147" y="31"/>
                    <a:pt x="105" y="81"/>
                    <a:pt x="86" y="148"/>
                  </a:cubicBezTo>
                  <a:cubicBezTo>
                    <a:pt x="74" y="189"/>
                    <a:pt x="74" y="226"/>
                    <a:pt x="75" y="240"/>
                  </a:cubicBezTo>
                  <a:cubicBezTo>
                    <a:pt x="0" y="333"/>
                    <a:pt x="7" y="385"/>
                    <a:pt x="8" y="390"/>
                  </a:cubicBezTo>
                  <a:cubicBezTo>
                    <a:pt x="8" y="391"/>
                    <a:pt x="8" y="391"/>
                    <a:pt x="8" y="391"/>
                  </a:cubicBezTo>
                  <a:cubicBezTo>
                    <a:pt x="8" y="393"/>
                    <a:pt x="8" y="393"/>
                    <a:pt x="8" y="393"/>
                  </a:cubicBezTo>
                  <a:cubicBezTo>
                    <a:pt x="10" y="397"/>
                    <a:pt x="14" y="409"/>
                    <a:pt x="63" y="424"/>
                  </a:cubicBezTo>
                  <a:cubicBezTo>
                    <a:pt x="63" y="500"/>
                    <a:pt x="63" y="500"/>
                    <a:pt x="63" y="500"/>
                  </a:cubicBezTo>
                  <a:cubicBezTo>
                    <a:pt x="65" y="539"/>
                    <a:pt x="104" y="569"/>
                    <a:pt x="179" y="588"/>
                  </a:cubicBezTo>
                  <a:cubicBezTo>
                    <a:pt x="213" y="597"/>
                    <a:pt x="215" y="611"/>
                    <a:pt x="215" y="612"/>
                  </a:cubicBezTo>
                  <a:cubicBezTo>
                    <a:pt x="215" y="614"/>
                    <a:pt x="215" y="614"/>
                    <a:pt x="215" y="614"/>
                  </a:cubicBezTo>
                  <a:cubicBezTo>
                    <a:pt x="215" y="710"/>
                    <a:pt x="215" y="710"/>
                    <a:pt x="215" y="710"/>
                  </a:cubicBezTo>
                  <a:cubicBezTo>
                    <a:pt x="215" y="717"/>
                    <a:pt x="220" y="722"/>
                    <a:pt x="227" y="722"/>
                  </a:cubicBezTo>
                  <a:lnTo>
                    <a:pt x="233" y="7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9" name="Freeform 31"/>
            <p:cNvSpPr>
              <a:spLocks/>
            </p:cNvSpPr>
            <p:nvPr/>
          </p:nvSpPr>
          <p:spPr bwMode="auto">
            <a:xfrm>
              <a:off x="6029325" y="2752726"/>
              <a:ext cx="169863" cy="495300"/>
            </a:xfrm>
            <a:custGeom>
              <a:avLst/>
              <a:gdLst>
                <a:gd name="T0" fmla="*/ 21 w 162"/>
                <a:gd name="T1" fmla="*/ 470 h 470"/>
                <a:gd name="T2" fmla="*/ 33 w 162"/>
                <a:gd name="T3" fmla="*/ 458 h 470"/>
                <a:gd name="T4" fmla="*/ 33 w 162"/>
                <a:gd name="T5" fmla="*/ 361 h 470"/>
                <a:gd name="T6" fmla="*/ 108 w 162"/>
                <a:gd name="T7" fmla="*/ 168 h 470"/>
                <a:gd name="T8" fmla="*/ 162 w 162"/>
                <a:gd name="T9" fmla="*/ 13 h 470"/>
                <a:gd name="T10" fmla="*/ 151 w 162"/>
                <a:gd name="T11" fmla="*/ 1 h 470"/>
                <a:gd name="T12" fmla="*/ 144 w 162"/>
                <a:gd name="T13" fmla="*/ 0 h 470"/>
                <a:gd name="T14" fmla="*/ 131 w 162"/>
                <a:gd name="T15" fmla="*/ 12 h 470"/>
                <a:gd name="T16" fmla="*/ 84 w 162"/>
                <a:gd name="T17" fmla="*/ 149 h 470"/>
                <a:gd name="T18" fmla="*/ 3 w 162"/>
                <a:gd name="T19" fmla="*/ 362 h 470"/>
                <a:gd name="T20" fmla="*/ 3 w 162"/>
                <a:gd name="T21" fmla="*/ 458 h 470"/>
                <a:gd name="T22" fmla="*/ 15 w 162"/>
                <a:gd name="T23" fmla="*/ 470 h 470"/>
                <a:gd name="T24" fmla="*/ 21 w 162"/>
                <a:gd name="T25" fmla="*/ 470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2" h="470">
                  <a:moveTo>
                    <a:pt x="21" y="470"/>
                  </a:moveTo>
                  <a:cubicBezTo>
                    <a:pt x="28" y="470"/>
                    <a:pt x="33" y="465"/>
                    <a:pt x="33" y="458"/>
                  </a:cubicBezTo>
                  <a:cubicBezTo>
                    <a:pt x="33" y="361"/>
                    <a:pt x="33" y="361"/>
                    <a:pt x="33" y="361"/>
                  </a:cubicBezTo>
                  <a:cubicBezTo>
                    <a:pt x="33" y="360"/>
                    <a:pt x="29" y="262"/>
                    <a:pt x="108" y="168"/>
                  </a:cubicBezTo>
                  <a:cubicBezTo>
                    <a:pt x="137" y="133"/>
                    <a:pt x="157" y="75"/>
                    <a:pt x="162" y="13"/>
                  </a:cubicBezTo>
                  <a:cubicBezTo>
                    <a:pt x="162" y="7"/>
                    <a:pt x="157" y="1"/>
                    <a:pt x="151" y="1"/>
                  </a:cubicBezTo>
                  <a:cubicBezTo>
                    <a:pt x="144" y="0"/>
                    <a:pt x="144" y="0"/>
                    <a:pt x="144" y="0"/>
                  </a:cubicBezTo>
                  <a:cubicBezTo>
                    <a:pt x="138" y="0"/>
                    <a:pt x="132" y="5"/>
                    <a:pt x="131" y="12"/>
                  </a:cubicBezTo>
                  <a:cubicBezTo>
                    <a:pt x="127" y="67"/>
                    <a:pt x="110" y="119"/>
                    <a:pt x="84" y="149"/>
                  </a:cubicBezTo>
                  <a:cubicBezTo>
                    <a:pt x="0" y="249"/>
                    <a:pt x="3" y="353"/>
                    <a:pt x="3" y="362"/>
                  </a:cubicBezTo>
                  <a:cubicBezTo>
                    <a:pt x="3" y="458"/>
                    <a:pt x="3" y="458"/>
                    <a:pt x="3" y="458"/>
                  </a:cubicBezTo>
                  <a:cubicBezTo>
                    <a:pt x="3" y="465"/>
                    <a:pt x="8" y="470"/>
                    <a:pt x="15" y="470"/>
                  </a:cubicBezTo>
                  <a:lnTo>
                    <a:pt x="21" y="4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0" name="Freeform 32"/>
            <p:cNvSpPr>
              <a:spLocks/>
            </p:cNvSpPr>
            <p:nvPr/>
          </p:nvSpPr>
          <p:spPr bwMode="auto">
            <a:xfrm>
              <a:off x="5851525" y="2489201"/>
              <a:ext cx="325437" cy="406401"/>
            </a:xfrm>
            <a:custGeom>
              <a:avLst/>
              <a:gdLst>
                <a:gd name="T0" fmla="*/ 155 w 309"/>
                <a:gd name="T1" fmla="*/ 386 h 386"/>
                <a:gd name="T2" fmla="*/ 189 w 309"/>
                <a:gd name="T3" fmla="*/ 363 h 386"/>
                <a:gd name="T4" fmla="*/ 208 w 309"/>
                <a:gd name="T5" fmla="*/ 363 h 386"/>
                <a:gd name="T6" fmla="*/ 232 w 309"/>
                <a:gd name="T7" fmla="*/ 353 h 386"/>
                <a:gd name="T8" fmla="*/ 242 w 309"/>
                <a:gd name="T9" fmla="*/ 329 h 386"/>
                <a:gd name="T10" fmla="*/ 242 w 309"/>
                <a:gd name="T11" fmla="*/ 308 h 386"/>
                <a:gd name="T12" fmla="*/ 212 w 309"/>
                <a:gd name="T13" fmla="*/ 308 h 386"/>
                <a:gd name="T14" fmla="*/ 212 w 309"/>
                <a:gd name="T15" fmla="*/ 329 h 386"/>
                <a:gd name="T16" fmla="*/ 210 w 309"/>
                <a:gd name="T17" fmla="*/ 332 h 386"/>
                <a:gd name="T18" fmla="*/ 208 w 309"/>
                <a:gd name="T19" fmla="*/ 333 h 386"/>
                <a:gd name="T20" fmla="*/ 162 w 309"/>
                <a:gd name="T21" fmla="*/ 333 h 386"/>
                <a:gd name="T22" fmla="*/ 162 w 309"/>
                <a:gd name="T23" fmla="*/ 348 h 386"/>
                <a:gd name="T24" fmla="*/ 155 w 309"/>
                <a:gd name="T25" fmla="*/ 356 h 386"/>
                <a:gd name="T26" fmla="*/ 147 w 309"/>
                <a:gd name="T27" fmla="*/ 348 h 386"/>
                <a:gd name="T28" fmla="*/ 147 w 309"/>
                <a:gd name="T29" fmla="*/ 333 h 386"/>
                <a:gd name="T30" fmla="*/ 101 w 309"/>
                <a:gd name="T31" fmla="*/ 333 h 386"/>
                <a:gd name="T32" fmla="*/ 98 w 309"/>
                <a:gd name="T33" fmla="*/ 329 h 386"/>
                <a:gd name="T34" fmla="*/ 98 w 309"/>
                <a:gd name="T35" fmla="*/ 266 h 386"/>
                <a:gd name="T36" fmla="*/ 90 w 309"/>
                <a:gd name="T37" fmla="*/ 262 h 386"/>
                <a:gd name="T38" fmla="*/ 30 w 309"/>
                <a:gd name="T39" fmla="*/ 155 h 386"/>
                <a:gd name="T40" fmla="*/ 155 w 309"/>
                <a:gd name="T41" fmla="*/ 31 h 386"/>
                <a:gd name="T42" fmla="*/ 279 w 309"/>
                <a:gd name="T43" fmla="*/ 155 h 386"/>
                <a:gd name="T44" fmla="*/ 222 w 309"/>
                <a:gd name="T45" fmla="*/ 260 h 386"/>
                <a:gd name="T46" fmla="*/ 174 w 309"/>
                <a:gd name="T47" fmla="*/ 259 h 386"/>
                <a:gd name="T48" fmla="*/ 170 w 309"/>
                <a:gd name="T49" fmla="*/ 255 h 386"/>
                <a:gd name="T50" fmla="*/ 170 w 309"/>
                <a:gd name="T51" fmla="*/ 188 h 386"/>
                <a:gd name="T52" fmla="*/ 139 w 309"/>
                <a:gd name="T53" fmla="*/ 188 h 386"/>
                <a:gd name="T54" fmla="*/ 139 w 309"/>
                <a:gd name="T55" fmla="*/ 255 h 386"/>
                <a:gd name="T56" fmla="*/ 174 w 309"/>
                <a:gd name="T57" fmla="*/ 290 h 386"/>
                <a:gd name="T58" fmla="*/ 231 w 309"/>
                <a:gd name="T59" fmla="*/ 290 h 386"/>
                <a:gd name="T60" fmla="*/ 235 w 309"/>
                <a:gd name="T61" fmla="*/ 288 h 386"/>
                <a:gd name="T62" fmla="*/ 309 w 309"/>
                <a:gd name="T63" fmla="*/ 155 h 386"/>
                <a:gd name="T64" fmla="*/ 155 w 309"/>
                <a:gd name="T65" fmla="*/ 0 h 386"/>
                <a:gd name="T66" fmla="*/ 0 w 309"/>
                <a:gd name="T67" fmla="*/ 155 h 386"/>
                <a:gd name="T68" fmla="*/ 67 w 309"/>
                <a:gd name="T69" fmla="*/ 283 h 386"/>
                <a:gd name="T70" fmla="*/ 67 w 309"/>
                <a:gd name="T71" fmla="*/ 329 h 386"/>
                <a:gd name="T72" fmla="*/ 101 w 309"/>
                <a:gd name="T73" fmla="*/ 363 h 386"/>
                <a:gd name="T74" fmla="*/ 120 w 309"/>
                <a:gd name="T75" fmla="*/ 363 h 386"/>
                <a:gd name="T76" fmla="*/ 155 w 309"/>
                <a:gd name="T77" fmla="*/ 386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09" h="386">
                  <a:moveTo>
                    <a:pt x="155" y="386"/>
                  </a:moveTo>
                  <a:cubicBezTo>
                    <a:pt x="170" y="386"/>
                    <a:pt x="184" y="377"/>
                    <a:pt x="189" y="363"/>
                  </a:cubicBezTo>
                  <a:cubicBezTo>
                    <a:pt x="208" y="363"/>
                    <a:pt x="208" y="363"/>
                    <a:pt x="208" y="363"/>
                  </a:cubicBezTo>
                  <a:cubicBezTo>
                    <a:pt x="217" y="363"/>
                    <a:pt x="226" y="360"/>
                    <a:pt x="232" y="353"/>
                  </a:cubicBezTo>
                  <a:cubicBezTo>
                    <a:pt x="238" y="347"/>
                    <a:pt x="242" y="338"/>
                    <a:pt x="242" y="329"/>
                  </a:cubicBezTo>
                  <a:cubicBezTo>
                    <a:pt x="242" y="308"/>
                    <a:pt x="242" y="308"/>
                    <a:pt x="242" y="308"/>
                  </a:cubicBezTo>
                  <a:cubicBezTo>
                    <a:pt x="212" y="308"/>
                    <a:pt x="212" y="308"/>
                    <a:pt x="212" y="308"/>
                  </a:cubicBezTo>
                  <a:cubicBezTo>
                    <a:pt x="212" y="329"/>
                    <a:pt x="212" y="329"/>
                    <a:pt x="212" y="329"/>
                  </a:cubicBezTo>
                  <a:cubicBezTo>
                    <a:pt x="212" y="330"/>
                    <a:pt x="211" y="331"/>
                    <a:pt x="210" y="332"/>
                  </a:cubicBezTo>
                  <a:cubicBezTo>
                    <a:pt x="210" y="332"/>
                    <a:pt x="209" y="333"/>
                    <a:pt x="208" y="333"/>
                  </a:cubicBezTo>
                  <a:cubicBezTo>
                    <a:pt x="162" y="333"/>
                    <a:pt x="162" y="333"/>
                    <a:pt x="162" y="333"/>
                  </a:cubicBezTo>
                  <a:cubicBezTo>
                    <a:pt x="162" y="348"/>
                    <a:pt x="162" y="348"/>
                    <a:pt x="162" y="348"/>
                  </a:cubicBezTo>
                  <a:cubicBezTo>
                    <a:pt x="162" y="352"/>
                    <a:pt x="159" y="356"/>
                    <a:pt x="155" y="356"/>
                  </a:cubicBezTo>
                  <a:cubicBezTo>
                    <a:pt x="150" y="356"/>
                    <a:pt x="147" y="352"/>
                    <a:pt x="147" y="348"/>
                  </a:cubicBezTo>
                  <a:cubicBezTo>
                    <a:pt x="147" y="333"/>
                    <a:pt x="147" y="333"/>
                    <a:pt x="147" y="333"/>
                  </a:cubicBezTo>
                  <a:cubicBezTo>
                    <a:pt x="101" y="333"/>
                    <a:pt x="101" y="333"/>
                    <a:pt x="101" y="333"/>
                  </a:cubicBezTo>
                  <a:cubicBezTo>
                    <a:pt x="99" y="333"/>
                    <a:pt x="98" y="331"/>
                    <a:pt x="98" y="329"/>
                  </a:cubicBezTo>
                  <a:cubicBezTo>
                    <a:pt x="98" y="266"/>
                    <a:pt x="98" y="266"/>
                    <a:pt x="98" y="266"/>
                  </a:cubicBezTo>
                  <a:cubicBezTo>
                    <a:pt x="90" y="262"/>
                    <a:pt x="90" y="262"/>
                    <a:pt x="90" y="262"/>
                  </a:cubicBezTo>
                  <a:cubicBezTo>
                    <a:pt x="53" y="239"/>
                    <a:pt x="30" y="199"/>
                    <a:pt x="30" y="155"/>
                  </a:cubicBezTo>
                  <a:cubicBezTo>
                    <a:pt x="30" y="87"/>
                    <a:pt x="86" y="31"/>
                    <a:pt x="155" y="31"/>
                  </a:cubicBezTo>
                  <a:cubicBezTo>
                    <a:pt x="223" y="31"/>
                    <a:pt x="279" y="87"/>
                    <a:pt x="279" y="155"/>
                  </a:cubicBezTo>
                  <a:cubicBezTo>
                    <a:pt x="279" y="198"/>
                    <a:pt x="258" y="236"/>
                    <a:pt x="222" y="260"/>
                  </a:cubicBezTo>
                  <a:cubicBezTo>
                    <a:pt x="174" y="259"/>
                    <a:pt x="174" y="259"/>
                    <a:pt x="174" y="259"/>
                  </a:cubicBezTo>
                  <a:cubicBezTo>
                    <a:pt x="172" y="259"/>
                    <a:pt x="170" y="258"/>
                    <a:pt x="170" y="255"/>
                  </a:cubicBezTo>
                  <a:cubicBezTo>
                    <a:pt x="170" y="188"/>
                    <a:pt x="170" y="188"/>
                    <a:pt x="170" y="188"/>
                  </a:cubicBezTo>
                  <a:cubicBezTo>
                    <a:pt x="139" y="188"/>
                    <a:pt x="139" y="188"/>
                    <a:pt x="139" y="188"/>
                  </a:cubicBezTo>
                  <a:cubicBezTo>
                    <a:pt x="139" y="255"/>
                    <a:pt x="139" y="255"/>
                    <a:pt x="139" y="255"/>
                  </a:cubicBezTo>
                  <a:cubicBezTo>
                    <a:pt x="139" y="274"/>
                    <a:pt x="155" y="290"/>
                    <a:pt x="174" y="290"/>
                  </a:cubicBezTo>
                  <a:cubicBezTo>
                    <a:pt x="231" y="290"/>
                    <a:pt x="231" y="290"/>
                    <a:pt x="231" y="290"/>
                  </a:cubicBezTo>
                  <a:cubicBezTo>
                    <a:pt x="235" y="288"/>
                    <a:pt x="235" y="288"/>
                    <a:pt x="235" y="288"/>
                  </a:cubicBezTo>
                  <a:cubicBezTo>
                    <a:pt x="281" y="259"/>
                    <a:pt x="309" y="210"/>
                    <a:pt x="309" y="155"/>
                  </a:cubicBezTo>
                  <a:cubicBezTo>
                    <a:pt x="309" y="70"/>
                    <a:pt x="240" y="0"/>
                    <a:pt x="155" y="0"/>
                  </a:cubicBezTo>
                  <a:cubicBezTo>
                    <a:pt x="69" y="0"/>
                    <a:pt x="0" y="70"/>
                    <a:pt x="0" y="155"/>
                  </a:cubicBezTo>
                  <a:cubicBezTo>
                    <a:pt x="0" y="207"/>
                    <a:pt x="25" y="254"/>
                    <a:pt x="67" y="283"/>
                  </a:cubicBezTo>
                  <a:cubicBezTo>
                    <a:pt x="67" y="329"/>
                    <a:pt x="67" y="329"/>
                    <a:pt x="67" y="329"/>
                  </a:cubicBezTo>
                  <a:cubicBezTo>
                    <a:pt x="67" y="348"/>
                    <a:pt x="83" y="363"/>
                    <a:pt x="101" y="363"/>
                  </a:cubicBezTo>
                  <a:cubicBezTo>
                    <a:pt x="120" y="363"/>
                    <a:pt x="120" y="363"/>
                    <a:pt x="120" y="363"/>
                  </a:cubicBezTo>
                  <a:cubicBezTo>
                    <a:pt x="126" y="377"/>
                    <a:pt x="139" y="386"/>
                    <a:pt x="155" y="3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1" name="Freeform 33"/>
            <p:cNvSpPr>
              <a:spLocks noEditPoints="1"/>
            </p:cNvSpPr>
            <p:nvPr/>
          </p:nvSpPr>
          <p:spPr bwMode="auto">
            <a:xfrm>
              <a:off x="5956300" y="2597151"/>
              <a:ext cx="114300" cy="114300"/>
            </a:xfrm>
            <a:custGeom>
              <a:avLst/>
              <a:gdLst>
                <a:gd name="T0" fmla="*/ 55 w 109"/>
                <a:gd name="T1" fmla="*/ 108 h 108"/>
                <a:gd name="T2" fmla="*/ 109 w 109"/>
                <a:gd name="T3" fmla="*/ 54 h 108"/>
                <a:gd name="T4" fmla="*/ 55 w 109"/>
                <a:gd name="T5" fmla="*/ 0 h 108"/>
                <a:gd name="T6" fmla="*/ 0 w 109"/>
                <a:gd name="T7" fmla="*/ 54 h 108"/>
                <a:gd name="T8" fmla="*/ 55 w 109"/>
                <a:gd name="T9" fmla="*/ 108 h 108"/>
                <a:gd name="T10" fmla="*/ 55 w 109"/>
                <a:gd name="T11" fmla="*/ 30 h 108"/>
                <a:gd name="T12" fmla="*/ 78 w 109"/>
                <a:gd name="T13" fmla="*/ 54 h 108"/>
                <a:gd name="T14" fmla="*/ 55 w 109"/>
                <a:gd name="T15" fmla="*/ 78 h 108"/>
                <a:gd name="T16" fmla="*/ 31 w 109"/>
                <a:gd name="T17" fmla="*/ 54 h 108"/>
                <a:gd name="T18" fmla="*/ 55 w 109"/>
                <a:gd name="T19" fmla="*/ 3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108">
                  <a:moveTo>
                    <a:pt x="55" y="108"/>
                  </a:moveTo>
                  <a:cubicBezTo>
                    <a:pt x="84" y="108"/>
                    <a:pt x="109" y="84"/>
                    <a:pt x="109" y="54"/>
                  </a:cubicBezTo>
                  <a:cubicBezTo>
                    <a:pt x="109" y="24"/>
                    <a:pt x="84" y="0"/>
                    <a:pt x="55" y="0"/>
                  </a:cubicBezTo>
                  <a:cubicBezTo>
                    <a:pt x="25" y="0"/>
                    <a:pt x="0" y="24"/>
                    <a:pt x="0" y="54"/>
                  </a:cubicBezTo>
                  <a:cubicBezTo>
                    <a:pt x="0" y="84"/>
                    <a:pt x="25" y="108"/>
                    <a:pt x="55" y="108"/>
                  </a:cubicBezTo>
                  <a:close/>
                  <a:moveTo>
                    <a:pt x="55" y="30"/>
                  </a:moveTo>
                  <a:cubicBezTo>
                    <a:pt x="68" y="30"/>
                    <a:pt x="78" y="41"/>
                    <a:pt x="78" y="54"/>
                  </a:cubicBezTo>
                  <a:cubicBezTo>
                    <a:pt x="78" y="67"/>
                    <a:pt x="68" y="78"/>
                    <a:pt x="55" y="78"/>
                  </a:cubicBezTo>
                  <a:cubicBezTo>
                    <a:pt x="41" y="78"/>
                    <a:pt x="31" y="67"/>
                    <a:pt x="31" y="54"/>
                  </a:cubicBezTo>
                  <a:cubicBezTo>
                    <a:pt x="31" y="41"/>
                    <a:pt x="41" y="30"/>
                    <a:pt x="55"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2" name="Rectangle 34"/>
            <p:cNvSpPr>
              <a:spLocks noChangeArrowheads="1"/>
            </p:cNvSpPr>
            <p:nvPr/>
          </p:nvSpPr>
          <p:spPr bwMode="auto">
            <a:xfrm>
              <a:off x="5997575" y="2422526"/>
              <a:ext cx="33338"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3" name="Freeform 35"/>
            <p:cNvSpPr>
              <a:spLocks/>
            </p:cNvSpPr>
            <p:nvPr/>
          </p:nvSpPr>
          <p:spPr bwMode="auto">
            <a:xfrm>
              <a:off x="6132513" y="2479676"/>
              <a:ext cx="57150" cy="55563"/>
            </a:xfrm>
            <a:custGeom>
              <a:avLst/>
              <a:gdLst>
                <a:gd name="T0" fmla="*/ 14 w 36"/>
                <a:gd name="T1" fmla="*/ 35 h 35"/>
                <a:gd name="T2" fmla="*/ 36 w 36"/>
                <a:gd name="T3" fmla="*/ 14 h 35"/>
                <a:gd name="T4" fmla="*/ 21 w 36"/>
                <a:gd name="T5" fmla="*/ 0 h 35"/>
                <a:gd name="T6" fmla="*/ 0 w 36"/>
                <a:gd name="T7" fmla="*/ 21 h 35"/>
                <a:gd name="T8" fmla="*/ 14 w 36"/>
                <a:gd name="T9" fmla="*/ 35 h 35"/>
              </a:gdLst>
              <a:ahLst/>
              <a:cxnLst>
                <a:cxn ang="0">
                  <a:pos x="T0" y="T1"/>
                </a:cxn>
                <a:cxn ang="0">
                  <a:pos x="T2" y="T3"/>
                </a:cxn>
                <a:cxn ang="0">
                  <a:pos x="T4" y="T5"/>
                </a:cxn>
                <a:cxn ang="0">
                  <a:pos x="T6" y="T7"/>
                </a:cxn>
                <a:cxn ang="0">
                  <a:pos x="T8" y="T9"/>
                </a:cxn>
              </a:cxnLst>
              <a:rect l="0" t="0" r="r" b="b"/>
              <a:pathLst>
                <a:path w="36" h="35">
                  <a:moveTo>
                    <a:pt x="14" y="35"/>
                  </a:moveTo>
                  <a:lnTo>
                    <a:pt x="36" y="14"/>
                  </a:lnTo>
                  <a:lnTo>
                    <a:pt x="21" y="0"/>
                  </a:lnTo>
                  <a:lnTo>
                    <a:pt x="0" y="21"/>
                  </a:lnTo>
                  <a:lnTo>
                    <a:pt x="14"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4" name="Rectangle 36"/>
            <p:cNvSpPr>
              <a:spLocks noChangeArrowheads="1"/>
            </p:cNvSpPr>
            <p:nvPr/>
          </p:nvSpPr>
          <p:spPr bwMode="auto">
            <a:xfrm>
              <a:off x="6196013" y="2638426"/>
              <a:ext cx="49213"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5" name="Rectangle 37"/>
            <p:cNvSpPr>
              <a:spLocks noChangeArrowheads="1"/>
            </p:cNvSpPr>
            <p:nvPr/>
          </p:nvSpPr>
          <p:spPr bwMode="auto">
            <a:xfrm>
              <a:off x="5783263" y="2638426"/>
              <a:ext cx="47625"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6" name="Freeform 38"/>
            <p:cNvSpPr>
              <a:spLocks/>
            </p:cNvSpPr>
            <p:nvPr/>
          </p:nvSpPr>
          <p:spPr bwMode="auto">
            <a:xfrm>
              <a:off x="5840413" y="2479676"/>
              <a:ext cx="55563" cy="55563"/>
            </a:xfrm>
            <a:custGeom>
              <a:avLst/>
              <a:gdLst>
                <a:gd name="T0" fmla="*/ 21 w 35"/>
                <a:gd name="T1" fmla="*/ 35 h 35"/>
                <a:gd name="T2" fmla="*/ 35 w 35"/>
                <a:gd name="T3" fmla="*/ 21 h 35"/>
                <a:gd name="T4" fmla="*/ 14 w 35"/>
                <a:gd name="T5" fmla="*/ 0 h 35"/>
                <a:gd name="T6" fmla="*/ 0 w 35"/>
                <a:gd name="T7" fmla="*/ 14 h 35"/>
                <a:gd name="T8" fmla="*/ 21 w 35"/>
                <a:gd name="T9" fmla="*/ 35 h 35"/>
              </a:gdLst>
              <a:ahLst/>
              <a:cxnLst>
                <a:cxn ang="0">
                  <a:pos x="T0" y="T1"/>
                </a:cxn>
                <a:cxn ang="0">
                  <a:pos x="T2" y="T3"/>
                </a:cxn>
                <a:cxn ang="0">
                  <a:pos x="T4" y="T5"/>
                </a:cxn>
                <a:cxn ang="0">
                  <a:pos x="T6" y="T7"/>
                </a:cxn>
                <a:cxn ang="0">
                  <a:pos x="T8" y="T9"/>
                </a:cxn>
              </a:cxnLst>
              <a:rect l="0" t="0" r="r" b="b"/>
              <a:pathLst>
                <a:path w="35" h="35">
                  <a:moveTo>
                    <a:pt x="21" y="35"/>
                  </a:moveTo>
                  <a:lnTo>
                    <a:pt x="35" y="21"/>
                  </a:lnTo>
                  <a:lnTo>
                    <a:pt x="14" y="0"/>
                  </a:lnTo>
                  <a:lnTo>
                    <a:pt x="0" y="14"/>
                  </a:lnTo>
                  <a:lnTo>
                    <a:pt x="21"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7" name="Freeform 39"/>
            <p:cNvSpPr>
              <a:spLocks/>
            </p:cNvSpPr>
            <p:nvPr/>
          </p:nvSpPr>
          <p:spPr bwMode="auto">
            <a:xfrm>
              <a:off x="5913438" y="2433638"/>
              <a:ext cx="47625" cy="55563"/>
            </a:xfrm>
            <a:custGeom>
              <a:avLst/>
              <a:gdLst>
                <a:gd name="T0" fmla="*/ 11 w 30"/>
                <a:gd name="T1" fmla="*/ 35 h 35"/>
                <a:gd name="T2" fmla="*/ 30 w 30"/>
                <a:gd name="T3" fmla="*/ 28 h 35"/>
                <a:gd name="T4" fmla="*/ 19 w 30"/>
                <a:gd name="T5" fmla="*/ 0 h 35"/>
                <a:gd name="T6" fmla="*/ 0 w 30"/>
                <a:gd name="T7" fmla="*/ 7 h 35"/>
                <a:gd name="T8" fmla="*/ 11 w 30"/>
                <a:gd name="T9" fmla="*/ 35 h 35"/>
              </a:gdLst>
              <a:ahLst/>
              <a:cxnLst>
                <a:cxn ang="0">
                  <a:pos x="T0" y="T1"/>
                </a:cxn>
                <a:cxn ang="0">
                  <a:pos x="T2" y="T3"/>
                </a:cxn>
                <a:cxn ang="0">
                  <a:pos x="T4" y="T5"/>
                </a:cxn>
                <a:cxn ang="0">
                  <a:pos x="T6" y="T7"/>
                </a:cxn>
                <a:cxn ang="0">
                  <a:pos x="T8" y="T9"/>
                </a:cxn>
              </a:cxnLst>
              <a:rect l="0" t="0" r="r" b="b"/>
              <a:pathLst>
                <a:path w="30" h="35">
                  <a:moveTo>
                    <a:pt x="11" y="35"/>
                  </a:moveTo>
                  <a:lnTo>
                    <a:pt x="30" y="28"/>
                  </a:lnTo>
                  <a:lnTo>
                    <a:pt x="19" y="0"/>
                  </a:lnTo>
                  <a:lnTo>
                    <a:pt x="0" y="7"/>
                  </a:lnTo>
                  <a:lnTo>
                    <a:pt x="11"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8" name="Freeform 40"/>
            <p:cNvSpPr>
              <a:spLocks/>
            </p:cNvSpPr>
            <p:nvPr/>
          </p:nvSpPr>
          <p:spPr bwMode="auto">
            <a:xfrm>
              <a:off x="6070600" y="2435226"/>
              <a:ext cx="49213" cy="57150"/>
            </a:xfrm>
            <a:custGeom>
              <a:avLst/>
              <a:gdLst>
                <a:gd name="T0" fmla="*/ 19 w 31"/>
                <a:gd name="T1" fmla="*/ 36 h 36"/>
                <a:gd name="T2" fmla="*/ 31 w 31"/>
                <a:gd name="T3" fmla="*/ 8 h 36"/>
                <a:gd name="T4" fmla="*/ 12 w 31"/>
                <a:gd name="T5" fmla="*/ 0 h 36"/>
                <a:gd name="T6" fmla="*/ 0 w 31"/>
                <a:gd name="T7" fmla="*/ 28 h 36"/>
                <a:gd name="T8" fmla="*/ 19 w 31"/>
                <a:gd name="T9" fmla="*/ 36 h 36"/>
              </a:gdLst>
              <a:ahLst/>
              <a:cxnLst>
                <a:cxn ang="0">
                  <a:pos x="T0" y="T1"/>
                </a:cxn>
                <a:cxn ang="0">
                  <a:pos x="T2" y="T3"/>
                </a:cxn>
                <a:cxn ang="0">
                  <a:pos x="T4" y="T5"/>
                </a:cxn>
                <a:cxn ang="0">
                  <a:pos x="T6" y="T7"/>
                </a:cxn>
                <a:cxn ang="0">
                  <a:pos x="T8" y="T9"/>
                </a:cxn>
              </a:cxnLst>
              <a:rect l="0" t="0" r="r" b="b"/>
              <a:pathLst>
                <a:path w="31" h="36">
                  <a:moveTo>
                    <a:pt x="19" y="36"/>
                  </a:moveTo>
                  <a:lnTo>
                    <a:pt x="31" y="8"/>
                  </a:lnTo>
                  <a:lnTo>
                    <a:pt x="12" y="0"/>
                  </a:lnTo>
                  <a:lnTo>
                    <a:pt x="0" y="28"/>
                  </a:lnTo>
                  <a:lnTo>
                    <a:pt x="19"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9" name="Freeform 41"/>
            <p:cNvSpPr>
              <a:spLocks/>
            </p:cNvSpPr>
            <p:nvPr/>
          </p:nvSpPr>
          <p:spPr bwMode="auto">
            <a:xfrm>
              <a:off x="6176963" y="2554288"/>
              <a:ext cx="57150" cy="47625"/>
            </a:xfrm>
            <a:custGeom>
              <a:avLst/>
              <a:gdLst>
                <a:gd name="T0" fmla="*/ 8 w 36"/>
                <a:gd name="T1" fmla="*/ 30 h 30"/>
                <a:gd name="T2" fmla="*/ 36 w 36"/>
                <a:gd name="T3" fmla="*/ 18 h 30"/>
                <a:gd name="T4" fmla="*/ 29 w 36"/>
                <a:gd name="T5" fmla="*/ 0 h 30"/>
                <a:gd name="T6" fmla="*/ 0 w 36"/>
                <a:gd name="T7" fmla="*/ 11 h 30"/>
                <a:gd name="T8" fmla="*/ 8 w 36"/>
                <a:gd name="T9" fmla="*/ 30 h 30"/>
              </a:gdLst>
              <a:ahLst/>
              <a:cxnLst>
                <a:cxn ang="0">
                  <a:pos x="T0" y="T1"/>
                </a:cxn>
                <a:cxn ang="0">
                  <a:pos x="T2" y="T3"/>
                </a:cxn>
                <a:cxn ang="0">
                  <a:pos x="T4" y="T5"/>
                </a:cxn>
                <a:cxn ang="0">
                  <a:pos x="T6" y="T7"/>
                </a:cxn>
                <a:cxn ang="0">
                  <a:pos x="T8" y="T9"/>
                </a:cxn>
              </a:cxnLst>
              <a:rect l="0" t="0" r="r" b="b"/>
              <a:pathLst>
                <a:path w="36" h="30">
                  <a:moveTo>
                    <a:pt x="8" y="30"/>
                  </a:moveTo>
                  <a:lnTo>
                    <a:pt x="36" y="18"/>
                  </a:lnTo>
                  <a:lnTo>
                    <a:pt x="29" y="0"/>
                  </a:lnTo>
                  <a:lnTo>
                    <a:pt x="0" y="11"/>
                  </a:lnTo>
                  <a:lnTo>
                    <a:pt x="8"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0" name="Freeform 42"/>
            <p:cNvSpPr>
              <a:spLocks/>
            </p:cNvSpPr>
            <p:nvPr/>
          </p:nvSpPr>
          <p:spPr bwMode="auto">
            <a:xfrm>
              <a:off x="5795963" y="2547938"/>
              <a:ext cx="57150" cy="47625"/>
            </a:xfrm>
            <a:custGeom>
              <a:avLst/>
              <a:gdLst>
                <a:gd name="T0" fmla="*/ 28 w 36"/>
                <a:gd name="T1" fmla="*/ 30 h 30"/>
                <a:gd name="T2" fmla="*/ 36 w 36"/>
                <a:gd name="T3" fmla="*/ 12 h 30"/>
                <a:gd name="T4" fmla="*/ 8 w 36"/>
                <a:gd name="T5" fmla="*/ 0 h 30"/>
                <a:gd name="T6" fmla="*/ 0 w 36"/>
                <a:gd name="T7" fmla="*/ 18 h 30"/>
                <a:gd name="T8" fmla="*/ 28 w 36"/>
                <a:gd name="T9" fmla="*/ 30 h 30"/>
              </a:gdLst>
              <a:ahLst/>
              <a:cxnLst>
                <a:cxn ang="0">
                  <a:pos x="T0" y="T1"/>
                </a:cxn>
                <a:cxn ang="0">
                  <a:pos x="T2" y="T3"/>
                </a:cxn>
                <a:cxn ang="0">
                  <a:pos x="T4" y="T5"/>
                </a:cxn>
                <a:cxn ang="0">
                  <a:pos x="T6" y="T7"/>
                </a:cxn>
                <a:cxn ang="0">
                  <a:pos x="T8" y="T9"/>
                </a:cxn>
              </a:cxnLst>
              <a:rect l="0" t="0" r="r" b="b"/>
              <a:pathLst>
                <a:path w="36" h="30">
                  <a:moveTo>
                    <a:pt x="28" y="30"/>
                  </a:moveTo>
                  <a:lnTo>
                    <a:pt x="36" y="12"/>
                  </a:lnTo>
                  <a:lnTo>
                    <a:pt x="8" y="0"/>
                  </a:lnTo>
                  <a:lnTo>
                    <a:pt x="0" y="18"/>
                  </a:lnTo>
                  <a:lnTo>
                    <a:pt x="28"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41" name="Freeform 6"/>
          <p:cNvSpPr>
            <a:spLocks/>
          </p:cNvSpPr>
          <p:nvPr userDrawn="1"/>
        </p:nvSpPr>
        <p:spPr bwMode="auto">
          <a:xfrm>
            <a:off x="3288528" y="296368"/>
            <a:ext cx="8892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2" name="Freeform 11"/>
          <p:cNvSpPr>
            <a:spLocks/>
          </p:cNvSpPr>
          <p:nvPr userDrawn="1"/>
        </p:nvSpPr>
        <p:spPr bwMode="auto">
          <a:xfrm>
            <a:off x="3180516"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Tree>
    <p:extLst>
      <p:ext uri="{BB962C8B-B14F-4D97-AF65-F5344CB8AC3E}">
        <p14:creationId xmlns:p14="http://schemas.microsoft.com/office/powerpoint/2010/main" val="1482154669"/>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1#本节小结(可选)">
    <p:spTree>
      <p:nvGrpSpPr>
        <p:cNvPr id="1" name=""/>
        <p:cNvGrpSpPr/>
        <p:nvPr/>
      </p:nvGrpSpPr>
      <p:grpSpPr>
        <a:xfrm>
          <a:off x="0" y="0"/>
          <a:ext cx="0" cy="0"/>
          <a:chOff x="0" y="0"/>
          <a:chExt cx="0" cy="0"/>
        </a:xfrm>
      </p:grpSpPr>
      <p:sp>
        <p:nvSpPr>
          <p:cNvPr id="11" name="文本占位符 6"/>
          <p:cNvSpPr>
            <a:spLocks noGrp="1"/>
          </p:cNvSpPr>
          <p:nvPr>
            <p:ph type="body" sz="quarter" idx="10" hasCustomPrompt="1"/>
          </p:nvPr>
        </p:nvSpPr>
        <p:spPr>
          <a:xfrm>
            <a:off x="451878" y="1242452"/>
            <a:ext cx="11306175" cy="4680000"/>
          </a:xfrm>
          <a:prstGeom prst="rect">
            <a:avLst/>
          </a:prstGeom>
        </p:spPr>
        <p:txBody>
          <a:bodyPr/>
          <a:lstStyle>
            <a:lvl1pPr algn="just" fontAlgn="auto">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r>
              <a:rPr lang="en-US" altLang="zh-CN" dirty="0" smtClean="0"/>
              <a:t>Click here to edit summary</a:t>
            </a:r>
            <a:endParaRPr lang="zh-CN" altLang="en-US" dirty="0"/>
          </a:p>
        </p:txBody>
      </p:sp>
      <p:sp>
        <p:nvSpPr>
          <p:cNvPr id="12" name="TextBox 10">
            <a:extLst>
              <a:ext uri="{FF2B5EF4-FFF2-40B4-BE49-F238E27FC236}">
                <a16:creationId xmlns="" xmlns:a16="http://schemas.microsoft.com/office/drawing/2014/main" id="{18ED692C-39CB-4AC0-81F6-D21CDD086EE4}"/>
              </a:ext>
            </a:extLst>
          </p:cNvPr>
          <p:cNvSpPr txBox="1"/>
          <p:nvPr userDrawn="1"/>
        </p:nvSpPr>
        <p:spPr bwMode="auto">
          <a:xfrm>
            <a:off x="1595500" y="408779"/>
            <a:ext cx="4248472"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baseline="0" dirty="0" smtClean="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Section Summary</a:t>
            </a:r>
            <a:endParaRPr lang="en-US" altLang="zh-CN"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3"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4"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5" name="组合 14"/>
          <p:cNvGrpSpPr/>
          <p:nvPr userDrawn="1"/>
        </p:nvGrpSpPr>
        <p:grpSpPr>
          <a:xfrm>
            <a:off x="515380" y="490848"/>
            <a:ext cx="470694" cy="475421"/>
            <a:chOff x="5540375" y="2868613"/>
            <a:chExt cx="1106488" cy="1117600"/>
          </a:xfrm>
          <a:solidFill>
            <a:schemeClr val="bg1"/>
          </a:solidFill>
        </p:grpSpPr>
        <p:sp>
          <p:nvSpPr>
            <p:cNvPr id="16" name="Freeform 6"/>
            <p:cNvSpPr>
              <a:spLocks/>
            </p:cNvSpPr>
            <p:nvPr/>
          </p:nvSpPr>
          <p:spPr bwMode="auto">
            <a:xfrm>
              <a:off x="5970588" y="3251201"/>
              <a:ext cx="676275" cy="517525"/>
            </a:xfrm>
            <a:custGeom>
              <a:avLst/>
              <a:gdLst>
                <a:gd name="T0" fmla="*/ 40 w 180"/>
                <a:gd name="T1" fmla="*/ 42 h 138"/>
                <a:gd name="T2" fmla="*/ 27 w 180"/>
                <a:gd name="T3" fmla="*/ 42 h 138"/>
                <a:gd name="T4" fmla="*/ 3 w 180"/>
                <a:gd name="T5" fmla="*/ 66 h 138"/>
                <a:gd name="T6" fmla="*/ 3 w 180"/>
                <a:gd name="T7" fmla="*/ 79 h 138"/>
                <a:gd name="T8" fmla="*/ 59 w 180"/>
                <a:gd name="T9" fmla="*/ 135 h 138"/>
                <a:gd name="T10" fmla="*/ 72 w 180"/>
                <a:gd name="T11" fmla="*/ 135 h 138"/>
                <a:gd name="T12" fmla="*/ 176 w 180"/>
                <a:gd name="T13" fmla="*/ 31 h 138"/>
                <a:gd name="T14" fmla="*/ 176 w 180"/>
                <a:gd name="T15" fmla="*/ 18 h 138"/>
                <a:gd name="T16" fmla="*/ 162 w 180"/>
                <a:gd name="T17" fmla="*/ 4 h 138"/>
                <a:gd name="T18" fmla="*/ 149 w 180"/>
                <a:gd name="T19" fmla="*/ 3 h 138"/>
                <a:gd name="T20" fmla="*/ 74 w 180"/>
                <a:gd name="T21" fmla="*/ 66 h 138"/>
                <a:gd name="T22" fmla="*/ 60 w 180"/>
                <a:gd name="T23" fmla="*/ 65 h 138"/>
                <a:gd name="T24" fmla="*/ 40 w 180"/>
                <a:gd name="T25" fmla="*/ 4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0" h="138">
                  <a:moveTo>
                    <a:pt x="40" y="42"/>
                  </a:moveTo>
                  <a:cubicBezTo>
                    <a:pt x="36" y="39"/>
                    <a:pt x="30" y="38"/>
                    <a:pt x="27" y="42"/>
                  </a:cubicBezTo>
                  <a:cubicBezTo>
                    <a:pt x="3" y="66"/>
                    <a:pt x="3" y="66"/>
                    <a:pt x="3" y="66"/>
                  </a:cubicBezTo>
                  <a:cubicBezTo>
                    <a:pt x="0" y="69"/>
                    <a:pt x="0" y="75"/>
                    <a:pt x="3" y="79"/>
                  </a:cubicBezTo>
                  <a:cubicBezTo>
                    <a:pt x="59" y="135"/>
                    <a:pt x="59" y="135"/>
                    <a:pt x="59" y="135"/>
                  </a:cubicBezTo>
                  <a:cubicBezTo>
                    <a:pt x="63" y="138"/>
                    <a:pt x="69" y="138"/>
                    <a:pt x="72" y="135"/>
                  </a:cubicBezTo>
                  <a:cubicBezTo>
                    <a:pt x="176" y="31"/>
                    <a:pt x="176" y="31"/>
                    <a:pt x="176" y="31"/>
                  </a:cubicBezTo>
                  <a:cubicBezTo>
                    <a:pt x="179" y="27"/>
                    <a:pt x="180" y="21"/>
                    <a:pt x="176" y="18"/>
                  </a:cubicBezTo>
                  <a:cubicBezTo>
                    <a:pt x="162" y="4"/>
                    <a:pt x="162" y="4"/>
                    <a:pt x="162" y="4"/>
                  </a:cubicBezTo>
                  <a:cubicBezTo>
                    <a:pt x="159" y="0"/>
                    <a:pt x="153" y="0"/>
                    <a:pt x="149" y="3"/>
                  </a:cubicBezTo>
                  <a:cubicBezTo>
                    <a:pt x="74" y="66"/>
                    <a:pt x="74" y="66"/>
                    <a:pt x="74" y="66"/>
                  </a:cubicBezTo>
                  <a:cubicBezTo>
                    <a:pt x="70" y="69"/>
                    <a:pt x="64" y="68"/>
                    <a:pt x="60" y="65"/>
                  </a:cubicBezTo>
                  <a:lnTo>
                    <a:pt x="4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7" name="Freeform 7"/>
            <p:cNvSpPr>
              <a:spLocks/>
            </p:cNvSpPr>
            <p:nvPr/>
          </p:nvSpPr>
          <p:spPr bwMode="auto">
            <a:xfrm>
              <a:off x="5540375" y="2868613"/>
              <a:ext cx="941388" cy="1117600"/>
            </a:xfrm>
            <a:custGeom>
              <a:avLst/>
              <a:gdLst>
                <a:gd name="T0" fmla="*/ 233 w 251"/>
                <a:gd name="T1" fmla="*/ 279 h 298"/>
                <a:gd name="T2" fmla="*/ 19 w 251"/>
                <a:gd name="T3" fmla="*/ 279 h 298"/>
                <a:gd name="T4" fmla="*/ 19 w 251"/>
                <a:gd name="T5" fmla="*/ 38 h 298"/>
                <a:gd name="T6" fmla="*/ 44 w 251"/>
                <a:gd name="T7" fmla="*/ 38 h 298"/>
                <a:gd name="T8" fmla="*/ 44 w 251"/>
                <a:gd name="T9" fmla="*/ 47 h 298"/>
                <a:gd name="T10" fmla="*/ 54 w 251"/>
                <a:gd name="T11" fmla="*/ 57 h 298"/>
                <a:gd name="T12" fmla="*/ 56 w 251"/>
                <a:gd name="T13" fmla="*/ 57 h 298"/>
                <a:gd name="T14" fmla="*/ 65 w 251"/>
                <a:gd name="T15" fmla="*/ 47 h 298"/>
                <a:gd name="T16" fmla="*/ 65 w 251"/>
                <a:gd name="T17" fmla="*/ 38 h 298"/>
                <a:gd name="T18" fmla="*/ 92 w 251"/>
                <a:gd name="T19" fmla="*/ 38 h 298"/>
                <a:gd name="T20" fmla="*/ 92 w 251"/>
                <a:gd name="T21" fmla="*/ 47 h 298"/>
                <a:gd name="T22" fmla="*/ 102 w 251"/>
                <a:gd name="T23" fmla="*/ 57 h 298"/>
                <a:gd name="T24" fmla="*/ 104 w 251"/>
                <a:gd name="T25" fmla="*/ 57 h 298"/>
                <a:gd name="T26" fmla="*/ 113 w 251"/>
                <a:gd name="T27" fmla="*/ 47 h 298"/>
                <a:gd name="T28" fmla="*/ 113 w 251"/>
                <a:gd name="T29" fmla="*/ 38 h 298"/>
                <a:gd name="T30" fmla="*/ 140 w 251"/>
                <a:gd name="T31" fmla="*/ 38 h 298"/>
                <a:gd name="T32" fmla="*/ 140 w 251"/>
                <a:gd name="T33" fmla="*/ 47 h 298"/>
                <a:gd name="T34" fmla="*/ 150 w 251"/>
                <a:gd name="T35" fmla="*/ 57 h 298"/>
                <a:gd name="T36" fmla="*/ 152 w 251"/>
                <a:gd name="T37" fmla="*/ 57 h 298"/>
                <a:gd name="T38" fmla="*/ 161 w 251"/>
                <a:gd name="T39" fmla="*/ 47 h 298"/>
                <a:gd name="T40" fmla="*/ 161 w 251"/>
                <a:gd name="T41" fmla="*/ 38 h 298"/>
                <a:gd name="T42" fmla="*/ 189 w 251"/>
                <a:gd name="T43" fmla="*/ 38 h 298"/>
                <a:gd name="T44" fmla="*/ 189 w 251"/>
                <a:gd name="T45" fmla="*/ 47 h 298"/>
                <a:gd name="T46" fmla="*/ 198 w 251"/>
                <a:gd name="T47" fmla="*/ 57 h 298"/>
                <a:gd name="T48" fmla="*/ 200 w 251"/>
                <a:gd name="T49" fmla="*/ 57 h 298"/>
                <a:gd name="T50" fmla="*/ 210 w 251"/>
                <a:gd name="T51" fmla="*/ 47 h 298"/>
                <a:gd name="T52" fmla="*/ 210 w 251"/>
                <a:gd name="T53" fmla="*/ 38 h 298"/>
                <a:gd name="T54" fmla="*/ 215 w 251"/>
                <a:gd name="T55" fmla="*/ 38 h 298"/>
                <a:gd name="T56" fmla="*/ 233 w 251"/>
                <a:gd name="T57" fmla="*/ 55 h 298"/>
                <a:gd name="T58" fmla="*/ 233 w 251"/>
                <a:gd name="T59" fmla="*/ 114 h 298"/>
                <a:gd name="T60" fmla="*/ 251 w 251"/>
                <a:gd name="T61" fmla="*/ 98 h 298"/>
                <a:gd name="T62" fmla="*/ 251 w 251"/>
                <a:gd name="T63" fmla="*/ 47 h 298"/>
                <a:gd name="T64" fmla="*/ 223 w 251"/>
                <a:gd name="T65" fmla="*/ 19 h 298"/>
                <a:gd name="T66" fmla="*/ 210 w 251"/>
                <a:gd name="T67" fmla="*/ 19 h 298"/>
                <a:gd name="T68" fmla="*/ 210 w 251"/>
                <a:gd name="T69" fmla="*/ 10 h 298"/>
                <a:gd name="T70" fmla="*/ 200 w 251"/>
                <a:gd name="T71" fmla="*/ 0 h 298"/>
                <a:gd name="T72" fmla="*/ 198 w 251"/>
                <a:gd name="T73" fmla="*/ 0 h 298"/>
                <a:gd name="T74" fmla="*/ 189 w 251"/>
                <a:gd name="T75" fmla="*/ 10 h 298"/>
                <a:gd name="T76" fmla="*/ 189 w 251"/>
                <a:gd name="T77" fmla="*/ 19 h 298"/>
                <a:gd name="T78" fmla="*/ 161 w 251"/>
                <a:gd name="T79" fmla="*/ 19 h 298"/>
                <a:gd name="T80" fmla="*/ 161 w 251"/>
                <a:gd name="T81" fmla="*/ 10 h 298"/>
                <a:gd name="T82" fmla="*/ 152 w 251"/>
                <a:gd name="T83" fmla="*/ 0 h 298"/>
                <a:gd name="T84" fmla="*/ 150 w 251"/>
                <a:gd name="T85" fmla="*/ 0 h 298"/>
                <a:gd name="T86" fmla="*/ 140 w 251"/>
                <a:gd name="T87" fmla="*/ 10 h 298"/>
                <a:gd name="T88" fmla="*/ 140 w 251"/>
                <a:gd name="T89" fmla="*/ 19 h 298"/>
                <a:gd name="T90" fmla="*/ 113 w 251"/>
                <a:gd name="T91" fmla="*/ 19 h 298"/>
                <a:gd name="T92" fmla="*/ 113 w 251"/>
                <a:gd name="T93" fmla="*/ 10 h 298"/>
                <a:gd name="T94" fmla="*/ 104 w 251"/>
                <a:gd name="T95" fmla="*/ 0 h 298"/>
                <a:gd name="T96" fmla="*/ 102 w 251"/>
                <a:gd name="T97" fmla="*/ 0 h 298"/>
                <a:gd name="T98" fmla="*/ 92 w 251"/>
                <a:gd name="T99" fmla="*/ 10 h 298"/>
                <a:gd name="T100" fmla="*/ 92 w 251"/>
                <a:gd name="T101" fmla="*/ 19 h 298"/>
                <a:gd name="T102" fmla="*/ 65 w 251"/>
                <a:gd name="T103" fmla="*/ 19 h 298"/>
                <a:gd name="T104" fmla="*/ 65 w 251"/>
                <a:gd name="T105" fmla="*/ 10 h 298"/>
                <a:gd name="T106" fmla="*/ 56 w 251"/>
                <a:gd name="T107" fmla="*/ 0 h 298"/>
                <a:gd name="T108" fmla="*/ 54 w 251"/>
                <a:gd name="T109" fmla="*/ 0 h 298"/>
                <a:gd name="T110" fmla="*/ 44 w 251"/>
                <a:gd name="T111" fmla="*/ 10 h 298"/>
                <a:gd name="T112" fmla="*/ 44 w 251"/>
                <a:gd name="T113" fmla="*/ 19 h 298"/>
                <a:gd name="T114" fmla="*/ 0 w 251"/>
                <a:gd name="T115" fmla="*/ 19 h 298"/>
                <a:gd name="T116" fmla="*/ 0 w 251"/>
                <a:gd name="T117" fmla="*/ 298 h 298"/>
                <a:gd name="T118" fmla="*/ 251 w 251"/>
                <a:gd name="T119" fmla="*/ 298 h 298"/>
                <a:gd name="T120" fmla="*/ 251 w 251"/>
                <a:gd name="T121" fmla="*/ 199 h 298"/>
                <a:gd name="T122" fmla="*/ 233 w 251"/>
                <a:gd name="T123" fmla="*/ 218 h 298"/>
                <a:gd name="T124" fmla="*/ 233 w 251"/>
                <a:gd name="T125" fmla="*/ 279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51" h="298">
                  <a:moveTo>
                    <a:pt x="233" y="279"/>
                  </a:moveTo>
                  <a:cubicBezTo>
                    <a:pt x="19" y="279"/>
                    <a:pt x="19" y="279"/>
                    <a:pt x="19" y="279"/>
                  </a:cubicBezTo>
                  <a:cubicBezTo>
                    <a:pt x="19" y="38"/>
                    <a:pt x="19" y="38"/>
                    <a:pt x="19" y="38"/>
                  </a:cubicBezTo>
                  <a:cubicBezTo>
                    <a:pt x="44" y="38"/>
                    <a:pt x="44" y="38"/>
                    <a:pt x="44" y="38"/>
                  </a:cubicBezTo>
                  <a:cubicBezTo>
                    <a:pt x="44" y="47"/>
                    <a:pt x="44" y="47"/>
                    <a:pt x="44" y="47"/>
                  </a:cubicBezTo>
                  <a:cubicBezTo>
                    <a:pt x="44" y="52"/>
                    <a:pt x="48" y="57"/>
                    <a:pt x="54" y="57"/>
                  </a:cubicBezTo>
                  <a:cubicBezTo>
                    <a:pt x="56" y="57"/>
                    <a:pt x="56" y="57"/>
                    <a:pt x="56" y="57"/>
                  </a:cubicBezTo>
                  <a:cubicBezTo>
                    <a:pt x="61" y="57"/>
                    <a:pt x="65" y="52"/>
                    <a:pt x="65" y="47"/>
                  </a:cubicBezTo>
                  <a:cubicBezTo>
                    <a:pt x="65" y="38"/>
                    <a:pt x="65" y="38"/>
                    <a:pt x="65" y="38"/>
                  </a:cubicBezTo>
                  <a:cubicBezTo>
                    <a:pt x="92" y="38"/>
                    <a:pt x="92" y="38"/>
                    <a:pt x="92" y="38"/>
                  </a:cubicBezTo>
                  <a:cubicBezTo>
                    <a:pt x="92" y="47"/>
                    <a:pt x="92" y="47"/>
                    <a:pt x="92" y="47"/>
                  </a:cubicBezTo>
                  <a:cubicBezTo>
                    <a:pt x="92" y="52"/>
                    <a:pt x="97" y="57"/>
                    <a:pt x="102" y="57"/>
                  </a:cubicBezTo>
                  <a:cubicBezTo>
                    <a:pt x="104" y="57"/>
                    <a:pt x="104" y="57"/>
                    <a:pt x="104" y="57"/>
                  </a:cubicBezTo>
                  <a:cubicBezTo>
                    <a:pt x="109" y="57"/>
                    <a:pt x="113" y="52"/>
                    <a:pt x="113" y="47"/>
                  </a:cubicBezTo>
                  <a:cubicBezTo>
                    <a:pt x="113" y="38"/>
                    <a:pt x="113" y="38"/>
                    <a:pt x="113" y="38"/>
                  </a:cubicBezTo>
                  <a:cubicBezTo>
                    <a:pt x="140" y="38"/>
                    <a:pt x="140" y="38"/>
                    <a:pt x="140" y="38"/>
                  </a:cubicBezTo>
                  <a:cubicBezTo>
                    <a:pt x="140" y="47"/>
                    <a:pt x="140" y="47"/>
                    <a:pt x="140" y="47"/>
                  </a:cubicBezTo>
                  <a:cubicBezTo>
                    <a:pt x="140" y="52"/>
                    <a:pt x="145" y="57"/>
                    <a:pt x="150" y="57"/>
                  </a:cubicBezTo>
                  <a:cubicBezTo>
                    <a:pt x="152" y="57"/>
                    <a:pt x="152" y="57"/>
                    <a:pt x="152" y="57"/>
                  </a:cubicBezTo>
                  <a:cubicBezTo>
                    <a:pt x="157" y="57"/>
                    <a:pt x="161" y="52"/>
                    <a:pt x="161" y="47"/>
                  </a:cubicBezTo>
                  <a:cubicBezTo>
                    <a:pt x="161" y="38"/>
                    <a:pt x="161" y="38"/>
                    <a:pt x="161" y="38"/>
                  </a:cubicBezTo>
                  <a:cubicBezTo>
                    <a:pt x="189" y="38"/>
                    <a:pt x="189" y="38"/>
                    <a:pt x="189" y="38"/>
                  </a:cubicBezTo>
                  <a:cubicBezTo>
                    <a:pt x="189" y="47"/>
                    <a:pt x="189" y="47"/>
                    <a:pt x="189" y="47"/>
                  </a:cubicBezTo>
                  <a:cubicBezTo>
                    <a:pt x="189" y="52"/>
                    <a:pt x="193" y="57"/>
                    <a:pt x="198" y="57"/>
                  </a:cubicBezTo>
                  <a:cubicBezTo>
                    <a:pt x="200" y="57"/>
                    <a:pt x="200" y="57"/>
                    <a:pt x="200" y="57"/>
                  </a:cubicBezTo>
                  <a:cubicBezTo>
                    <a:pt x="205" y="57"/>
                    <a:pt x="210" y="52"/>
                    <a:pt x="210" y="47"/>
                  </a:cubicBezTo>
                  <a:cubicBezTo>
                    <a:pt x="210" y="38"/>
                    <a:pt x="210" y="38"/>
                    <a:pt x="210" y="38"/>
                  </a:cubicBezTo>
                  <a:cubicBezTo>
                    <a:pt x="215" y="38"/>
                    <a:pt x="215" y="38"/>
                    <a:pt x="215" y="38"/>
                  </a:cubicBezTo>
                  <a:cubicBezTo>
                    <a:pt x="233" y="55"/>
                    <a:pt x="233" y="55"/>
                    <a:pt x="233" y="55"/>
                  </a:cubicBezTo>
                  <a:cubicBezTo>
                    <a:pt x="233" y="114"/>
                    <a:pt x="233" y="114"/>
                    <a:pt x="233" y="114"/>
                  </a:cubicBezTo>
                  <a:cubicBezTo>
                    <a:pt x="251" y="98"/>
                    <a:pt x="251" y="98"/>
                    <a:pt x="251" y="98"/>
                  </a:cubicBezTo>
                  <a:cubicBezTo>
                    <a:pt x="251" y="47"/>
                    <a:pt x="251" y="47"/>
                    <a:pt x="251" y="47"/>
                  </a:cubicBezTo>
                  <a:cubicBezTo>
                    <a:pt x="223" y="19"/>
                    <a:pt x="223" y="19"/>
                    <a:pt x="223" y="19"/>
                  </a:cubicBezTo>
                  <a:cubicBezTo>
                    <a:pt x="210" y="19"/>
                    <a:pt x="210" y="19"/>
                    <a:pt x="210" y="19"/>
                  </a:cubicBezTo>
                  <a:cubicBezTo>
                    <a:pt x="210" y="10"/>
                    <a:pt x="210" y="10"/>
                    <a:pt x="210" y="10"/>
                  </a:cubicBezTo>
                  <a:cubicBezTo>
                    <a:pt x="210" y="4"/>
                    <a:pt x="205" y="0"/>
                    <a:pt x="200" y="0"/>
                  </a:cubicBezTo>
                  <a:cubicBezTo>
                    <a:pt x="198" y="0"/>
                    <a:pt x="198" y="0"/>
                    <a:pt x="198" y="0"/>
                  </a:cubicBezTo>
                  <a:cubicBezTo>
                    <a:pt x="193" y="0"/>
                    <a:pt x="189" y="4"/>
                    <a:pt x="189" y="10"/>
                  </a:cubicBezTo>
                  <a:cubicBezTo>
                    <a:pt x="189" y="19"/>
                    <a:pt x="189" y="19"/>
                    <a:pt x="189" y="19"/>
                  </a:cubicBezTo>
                  <a:cubicBezTo>
                    <a:pt x="161" y="19"/>
                    <a:pt x="161" y="19"/>
                    <a:pt x="161" y="19"/>
                  </a:cubicBezTo>
                  <a:cubicBezTo>
                    <a:pt x="161" y="10"/>
                    <a:pt x="161" y="10"/>
                    <a:pt x="161" y="10"/>
                  </a:cubicBezTo>
                  <a:cubicBezTo>
                    <a:pt x="161" y="4"/>
                    <a:pt x="157" y="0"/>
                    <a:pt x="152" y="0"/>
                  </a:cubicBezTo>
                  <a:cubicBezTo>
                    <a:pt x="150" y="0"/>
                    <a:pt x="150" y="0"/>
                    <a:pt x="150" y="0"/>
                  </a:cubicBezTo>
                  <a:cubicBezTo>
                    <a:pt x="145" y="0"/>
                    <a:pt x="140" y="4"/>
                    <a:pt x="140" y="10"/>
                  </a:cubicBezTo>
                  <a:cubicBezTo>
                    <a:pt x="140" y="19"/>
                    <a:pt x="140" y="19"/>
                    <a:pt x="140" y="19"/>
                  </a:cubicBezTo>
                  <a:cubicBezTo>
                    <a:pt x="113" y="19"/>
                    <a:pt x="113" y="19"/>
                    <a:pt x="113" y="19"/>
                  </a:cubicBezTo>
                  <a:cubicBezTo>
                    <a:pt x="113" y="10"/>
                    <a:pt x="113" y="10"/>
                    <a:pt x="113" y="10"/>
                  </a:cubicBezTo>
                  <a:cubicBezTo>
                    <a:pt x="113" y="4"/>
                    <a:pt x="109" y="0"/>
                    <a:pt x="104" y="0"/>
                  </a:cubicBezTo>
                  <a:cubicBezTo>
                    <a:pt x="102" y="0"/>
                    <a:pt x="102" y="0"/>
                    <a:pt x="102" y="0"/>
                  </a:cubicBezTo>
                  <a:cubicBezTo>
                    <a:pt x="97" y="0"/>
                    <a:pt x="92" y="4"/>
                    <a:pt x="92" y="10"/>
                  </a:cubicBezTo>
                  <a:cubicBezTo>
                    <a:pt x="92" y="19"/>
                    <a:pt x="92" y="19"/>
                    <a:pt x="92" y="19"/>
                  </a:cubicBezTo>
                  <a:cubicBezTo>
                    <a:pt x="65" y="19"/>
                    <a:pt x="65" y="19"/>
                    <a:pt x="65" y="19"/>
                  </a:cubicBezTo>
                  <a:cubicBezTo>
                    <a:pt x="65" y="10"/>
                    <a:pt x="65" y="10"/>
                    <a:pt x="65" y="10"/>
                  </a:cubicBezTo>
                  <a:cubicBezTo>
                    <a:pt x="65" y="4"/>
                    <a:pt x="61" y="0"/>
                    <a:pt x="56" y="0"/>
                  </a:cubicBezTo>
                  <a:cubicBezTo>
                    <a:pt x="54" y="0"/>
                    <a:pt x="54" y="0"/>
                    <a:pt x="54" y="0"/>
                  </a:cubicBezTo>
                  <a:cubicBezTo>
                    <a:pt x="48" y="0"/>
                    <a:pt x="44" y="4"/>
                    <a:pt x="44" y="10"/>
                  </a:cubicBezTo>
                  <a:cubicBezTo>
                    <a:pt x="44" y="19"/>
                    <a:pt x="44" y="19"/>
                    <a:pt x="44" y="19"/>
                  </a:cubicBezTo>
                  <a:cubicBezTo>
                    <a:pt x="0" y="19"/>
                    <a:pt x="0" y="19"/>
                    <a:pt x="0" y="19"/>
                  </a:cubicBezTo>
                  <a:cubicBezTo>
                    <a:pt x="0" y="298"/>
                    <a:pt x="0" y="298"/>
                    <a:pt x="0" y="298"/>
                  </a:cubicBezTo>
                  <a:cubicBezTo>
                    <a:pt x="251" y="298"/>
                    <a:pt x="251" y="298"/>
                    <a:pt x="251" y="298"/>
                  </a:cubicBezTo>
                  <a:cubicBezTo>
                    <a:pt x="251" y="199"/>
                    <a:pt x="251" y="199"/>
                    <a:pt x="251" y="199"/>
                  </a:cubicBezTo>
                  <a:cubicBezTo>
                    <a:pt x="233" y="218"/>
                    <a:pt x="233" y="218"/>
                    <a:pt x="233" y="218"/>
                  </a:cubicBezTo>
                  <a:lnTo>
                    <a:pt x="233" y="2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681670929"/>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2#本章总结">
    <p:spTree>
      <p:nvGrpSpPr>
        <p:cNvPr id="1" name=""/>
        <p:cNvGrpSpPr/>
        <p:nvPr/>
      </p:nvGrpSpPr>
      <p:grpSpPr>
        <a:xfrm>
          <a:off x="0" y="0"/>
          <a:ext cx="0" cy="0"/>
          <a:chOff x="0" y="0"/>
          <a:chExt cx="0" cy="0"/>
        </a:xfrm>
      </p:grpSpPr>
      <p:sp>
        <p:nvSpPr>
          <p:cNvPr id="9" name="TextBox 10">
            <a:extLst>
              <a:ext uri="{FF2B5EF4-FFF2-40B4-BE49-F238E27FC236}">
                <a16:creationId xmlns="" xmlns:a16="http://schemas.microsoft.com/office/drawing/2014/main" id="{18ED692C-39CB-4AC0-81F6-D21CDD086EE4}"/>
              </a:ext>
            </a:extLst>
          </p:cNvPr>
          <p:cNvSpPr txBox="1"/>
          <p:nvPr userDrawn="1"/>
        </p:nvSpPr>
        <p:spPr bwMode="auto">
          <a:xfrm>
            <a:off x="1595500" y="408779"/>
            <a:ext cx="2412268" cy="639559"/>
          </a:xfrm>
          <a:prstGeom prst="rect">
            <a:avLst/>
          </a:prstGeom>
          <a:noFill/>
          <a:ln w="9525">
            <a:noFill/>
            <a:miter lim="800000"/>
            <a:headEnd/>
            <a:tailEnd/>
          </a:ln>
        </p:spPr>
        <p:txBody>
          <a:bodyPr wrap="square" lIns="99980" tIns="49987" rIns="99980" bIns="49987" rtlCol="0">
            <a:spAutoFit/>
          </a:bodyPr>
          <a:lstStyle/>
          <a:p>
            <a:pPr algn="l" defTabSz="1001624" rtl="0" eaLnBrk="0" fontAlgn="ctr" hangingPunct="0">
              <a:spcBef>
                <a:spcPct val="0"/>
              </a:spcBef>
              <a:spcAft>
                <a:spcPct val="0"/>
              </a:spcAft>
            </a:pPr>
            <a:r>
              <a:rPr lang="en-US" altLang="zh-CN" sz="3500" b="1" kern="1200" baseline="0" dirty="0" smtClean="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Summary</a:t>
            </a:r>
            <a:endParaRPr lang="en-US" altLang="zh-CN" sz="3500" b="1" kern="1200"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1"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2"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3" name="组合 12"/>
          <p:cNvGrpSpPr/>
          <p:nvPr userDrawn="1"/>
        </p:nvGrpSpPr>
        <p:grpSpPr>
          <a:xfrm>
            <a:off x="515380" y="490848"/>
            <a:ext cx="470694" cy="475421"/>
            <a:chOff x="5540375" y="2868613"/>
            <a:chExt cx="1106488" cy="1117600"/>
          </a:xfrm>
          <a:solidFill>
            <a:schemeClr val="bg1"/>
          </a:solidFill>
        </p:grpSpPr>
        <p:sp>
          <p:nvSpPr>
            <p:cNvPr id="14" name="Freeform 6"/>
            <p:cNvSpPr>
              <a:spLocks/>
            </p:cNvSpPr>
            <p:nvPr/>
          </p:nvSpPr>
          <p:spPr bwMode="auto">
            <a:xfrm>
              <a:off x="5970588" y="3251201"/>
              <a:ext cx="676275" cy="517525"/>
            </a:xfrm>
            <a:custGeom>
              <a:avLst/>
              <a:gdLst>
                <a:gd name="T0" fmla="*/ 40 w 180"/>
                <a:gd name="T1" fmla="*/ 42 h 138"/>
                <a:gd name="T2" fmla="*/ 27 w 180"/>
                <a:gd name="T3" fmla="*/ 42 h 138"/>
                <a:gd name="T4" fmla="*/ 3 w 180"/>
                <a:gd name="T5" fmla="*/ 66 h 138"/>
                <a:gd name="T6" fmla="*/ 3 w 180"/>
                <a:gd name="T7" fmla="*/ 79 h 138"/>
                <a:gd name="T8" fmla="*/ 59 w 180"/>
                <a:gd name="T9" fmla="*/ 135 h 138"/>
                <a:gd name="T10" fmla="*/ 72 w 180"/>
                <a:gd name="T11" fmla="*/ 135 h 138"/>
                <a:gd name="T12" fmla="*/ 176 w 180"/>
                <a:gd name="T13" fmla="*/ 31 h 138"/>
                <a:gd name="T14" fmla="*/ 176 w 180"/>
                <a:gd name="T15" fmla="*/ 18 h 138"/>
                <a:gd name="T16" fmla="*/ 162 w 180"/>
                <a:gd name="T17" fmla="*/ 4 h 138"/>
                <a:gd name="T18" fmla="*/ 149 w 180"/>
                <a:gd name="T19" fmla="*/ 3 h 138"/>
                <a:gd name="T20" fmla="*/ 74 w 180"/>
                <a:gd name="T21" fmla="*/ 66 h 138"/>
                <a:gd name="T22" fmla="*/ 60 w 180"/>
                <a:gd name="T23" fmla="*/ 65 h 138"/>
                <a:gd name="T24" fmla="*/ 40 w 180"/>
                <a:gd name="T25" fmla="*/ 4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0" h="138">
                  <a:moveTo>
                    <a:pt x="40" y="42"/>
                  </a:moveTo>
                  <a:cubicBezTo>
                    <a:pt x="36" y="39"/>
                    <a:pt x="30" y="38"/>
                    <a:pt x="27" y="42"/>
                  </a:cubicBezTo>
                  <a:cubicBezTo>
                    <a:pt x="3" y="66"/>
                    <a:pt x="3" y="66"/>
                    <a:pt x="3" y="66"/>
                  </a:cubicBezTo>
                  <a:cubicBezTo>
                    <a:pt x="0" y="69"/>
                    <a:pt x="0" y="75"/>
                    <a:pt x="3" y="79"/>
                  </a:cubicBezTo>
                  <a:cubicBezTo>
                    <a:pt x="59" y="135"/>
                    <a:pt x="59" y="135"/>
                    <a:pt x="59" y="135"/>
                  </a:cubicBezTo>
                  <a:cubicBezTo>
                    <a:pt x="63" y="138"/>
                    <a:pt x="69" y="138"/>
                    <a:pt x="72" y="135"/>
                  </a:cubicBezTo>
                  <a:cubicBezTo>
                    <a:pt x="176" y="31"/>
                    <a:pt x="176" y="31"/>
                    <a:pt x="176" y="31"/>
                  </a:cubicBezTo>
                  <a:cubicBezTo>
                    <a:pt x="179" y="27"/>
                    <a:pt x="180" y="21"/>
                    <a:pt x="176" y="18"/>
                  </a:cubicBezTo>
                  <a:cubicBezTo>
                    <a:pt x="162" y="4"/>
                    <a:pt x="162" y="4"/>
                    <a:pt x="162" y="4"/>
                  </a:cubicBezTo>
                  <a:cubicBezTo>
                    <a:pt x="159" y="0"/>
                    <a:pt x="153" y="0"/>
                    <a:pt x="149" y="3"/>
                  </a:cubicBezTo>
                  <a:cubicBezTo>
                    <a:pt x="74" y="66"/>
                    <a:pt x="74" y="66"/>
                    <a:pt x="74" y="66"/>
                  </a:cubicBezTo>
                  <a:cubicBezTo>
                    <a:pt x="70" y="69"/>
                    <a:pt x="64" y="68"/>
                    <a:pt x="60" y="65"/>
                  </a:cubicBezTo>
                  <a:lnTo>
                    <a:pt x="4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5" name="Freeform 7"/>
            <p:cNvSpPr>
              <a:spLocks/>
            </p:cNvSpPr>
            <p:nvPr/>
          </p:nvSpPr>
          <p:spPr bwMode="auto">
            <a:xfrm>
              <a:off x="5540375" y="2868613"/>
              <a:ext cx="941388" cy="1117600"/>
            </a:xfrm>
            <a:custGeom>
              <a:avLst/>
              <a:gdLst>
                <a:gd name="T0" fmla="*/ 233 w 251"/>
                <a:gd name="T1" fmla="*/ 279 h 298"/>
                <a:gd name="T2" fmla="*/ 19 w 251"/>
                <a:gd name="T3" fmla="*/ 279 h 298"/>
                <a:gd name="T4" fmla="*/ 19 w 251"/>
                <a:gd name="T5" fmla="*/ 38 h 298"/>
                <a:gd name="T6" fmla="*/ 44 w 251"/>
                <a:gd name="T7" fmla="*/ 38 h 298"/>
                <a:gd name="T8" fmla="*/ 44 w 251"/>
                <a:gd name="T9" fmla="*/ 47 h 298"/>
                <a:gd name="T10" fmla="*/ 54 w 251"/>
                <a:gd name="T11" fmla="*/ 57 h 298"/>
                <a:gd name="T12" fmla="*/ 56 w 251"/>
                <a:gd name="T13" fmla="*/ 57 h 298"/>
                <a:gd name="T14" fmla="*/ 65 w 251"/>
                <a:gd name="T15" fmla="*/ 47 h 298"/>
                <a:gd name="T16" fmla="*/ 65 w 251"/>
                <a:gd name="T17" fmla="*/ 38 h 298"/>
                <a:gd name="T18" fmla="*/ 92 w 251"/>
                <a:gd name="T19" fmla="*/ 38 h 298"/>
                <a:gd name="T20" fmla="*/ 92 w 251"/>
                <a:gd name="T21" fmla="*/ 47 h 298"/>
                <a:gd name="T22" fmla="*/ 102 w 251"/>
                <a:gd name="T23" fmla="*/ 57 h 298"/>
                <a:gd name="T24" fmla="*/ 104 w 251"/>
                <a:gd name="T25" fmla="*/ 57 h 298"/>
                <a:gd name="T26" fmla="*/ 113 w 251"/>
                <a:gd name="T27" fmla="*/ 47 h 298"/>
                <a:gd name="T28" fmla="*/ 113 w 251"/>
                <a:gd name="T29" fmla="*/ 38 h 298"/>
                <a:gd name="T30" fmla="*/ 140 w 251"/>
                <a:gd name="T31" fmla="*/ 38 h 298"/>
                <a:gd name="T32" fmla="*/ 140 w 251"/>
                <a:gd name="T33" fmla="*/ 47 h 298"/>
                <a:gd name="T34" fmla="*/ 150 w 251"/>
                <a:gd name="T35" fmla="*/ 57 h 298"/>
                <a:gd name="T36" fmla="*/ 152 w 251"/>
                <a:gd name="T37" fmla="*/ 57 h 298"/>
                <a:gd name="T38" fmla="*/ 161 w 251"/>
                <a:gd name="T39" fmla="*/ 47 h 298"/>
                <a:gd name="T40" fmla="*/ 161 w 251"/>
                <a:gd name="T41" fmla="*/ 38 h 298"/>
                <a:gd name="T42" fmla="*/ 189 w 251"/>
                <a:gd name="T43" fmla="*/ 38 h 298"/>
                <a:gd name="T44" fmla="*/ 189 w 251"/>
                <a:gd name="T45" fmla="*/ 47 h 298"/>
                <a:gd name="T46" fmla="*/ 198 w 251"/>
                <a:gd name="T47" fmla="*/ 57 h 298"/>
                <a:gd name="T48" fmla="*/ 200 w 251"/>
                <a:gd name="T49" fmla="*/ 57 h 298"/>
                <a:gd name="T50" fmla="*/ 210 w 251"/>
                <a:gd name="T51" fmla="*/ 47 h 298"/>
                <a:gd name="T52" fmla="*/ 210 w 251"/>
                <a:gd name="T53" fmla="*/ 38 h 298"/>
                <a:gd name="T54" fmla="*/ 215 w 251"/>
                <a:gd name="T55" fmla="*/ 38 h 298"/>
                <a:gd name="T56" fmla="*/ 233 w 251"/>
                <a:gd name="T57" fmla="*/ 55 h 298"/>
                <a:gd name="T58" fmla="*/ 233 w 251"/>
                <a:gd name="T59" fmla="*/ 114 h 298"/>
                <a:gd name="T60" fmla="*/ 251 w 251"/>
                <a:gd name="T61" fmla="*/ 98 h 298"/>
                <a:gd name="T62" fmla="*/ 251 w 251"/>
                <a:gd name="T63" fmla="*/ 47 h 298"/>
                <a:gd name="T64" fmla="*/ 223 w 251"/>
                <a:gd name="T65" fmla="*/ 19 h 298"/>
                <a:gd name="T66" fmla="*/ 210 w 251"/>
                <a:gd name="T67" fmla="*/ 19 h 298"/>
                <a:gd name="T68" fmla="*/ 210 w 251"/>
                <a:gd name="T69" fmla="*/ 10 h 298"/>
                <a:gd name="T70" fmla="*/ 200 w 251"/>
                <a:gd name="T71" fmla="*/ 0 h 298"/>
                <a:gd name="T72" fmla="*/ 198 w 251"/>
                <a:gd name="T73" fmla="*/ 0 h 298"/>
                <a:gd name="T74" fmla="*/ 189 w 251"/>
                <a:gd name="T75" fmla="*/ 10 h 298"/>
                <a:gd name="T76" fmla="*/ 189 w 251"/>
                <a:gd name="T77" fmla="*/ 19 h 298"/>
                <a:gd name="T78" fmla="*/ 161 w 251"/>
                <a:gd name="T79" fmla="*/ 19 h 298"/>
                <a:gd name="T80" fmla="*/ 161 w 251"/>
                <a:gd name="T81" fmla="*/ 10 h 298"/>
                <a:gd name="T82" fmla="*/ 152 w 251"/>
                <a:gd name="T83" fmla="*/ 0 h 298"/>
                <a:gd name="T84" fmla="*/ 150 w 251"/>
                <a:gd name="T85" fmla="*/ 0 h 298"/>
                <a:gd name="T86" fmla="*/ 140 w 251"/>
                <a:gd name="T87" fmla="*/ 10 h 298"/>
                <a:gd name="T88" fmla="*/ 140 w 251"/>
                <a:gd name="T89" fmla="*/ 19 h 298"/>
                <a:gd name="T90" fmla="*/ 113 w 251"/>
                <a:gd name="T91" fmla="*/ 19 h 298"/>
                <a:gd name="T92" fmla="*/ 113 w 251"/>
                <a:gd name="T93" fmla="*/ 10 h 298"/>
                <a:gd name="T94" fmla="*/ 104 w 251"/>
                <a:gd name="T95" fmla="*/ 0 h 298"/>
                <a:gd name="T96" fmla="*/ 102 w 251"/>
                <a:gd name="T97" fmla="*/ 0 h 298"/>
                <a:gd name="T98" fmla="*/ 92 w 251"/>
                <a:gd name="T99" fmla="*/ 10 h 298"/>
                <a:gd name="T100" fmla="*/ 92 w 251"/>
                <a:gd name="T101" fmla="*/ 19 h 298"/>
                <a:gd name="T102" fmla="*/ 65 w 251"/>
                <a:gd name="T103" fmla="*/ 19 h 298"/>
                <a:gd name="T104" fmla="*/ 65 w 251"/>
                <a:gd name="T105" fmla="*/ 10 h 298"/>
                <a:gd name="T106" fmla="*/ 56 w 251"/>
                <a:gd name="T107" fmla="*/ 0 h 298"/>
                <a:gd name="T108" fmla="*/ 54 w 251"/>
                <a:gd name="T109" fmla="*/ 0 h 298"/>
                <a:gd name="T110" fmla="*/ 44 w 251"/>
                <a:gd name="T111" fmla="*/ 10 h 298"/>
                <a:gd name="T112" fmla="*/ 44 w 251"/>
                <a:gd name="T113" fmla="*/ 19 h 298"/>
                <a:gd name="T114" fmla="*/ 0 w 251"/>
                <a:gd name="T115" fmla="*/ 19 h 298"/>
                <a:gd name="T116" fmla="*/ 0 w 251"/>
                <a:gd name="T117" fmla="*/ 298 h 298"/>
                <a:gd name="T118" fmla="*/ 251 w 251"/>
                <a:gd name="T119" fmla="*/ 298 h 298"/>
                <a:gd name="T120" fmla="*/ 251 w 251"/>
                <a:gd name="T121" fmla="*/ 199 h 298"/>
                <a:gd name="T122" fmla="*/ 233 w 251"/>
                <a:gd name="T123" fmla="*/ 218 h 298"/>
                <a:gd name="T124" fmla="*/ 233 w 251"/>
                <a:gd name="T125" fmla="*/ 279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51" h="298">
                  <a:moveTo>
                    <a:pt x="233" y="279"/>
                  </a:moveTo>
                  <a:cubicBezTo>
                    <a:pt x="19" y="279"/>
                    <a:pt x="19" y="279"/>
                    <a:pt x="19" y="279"/>
                  </a:cubicBezTo>
                  <a:cubicBezTo>
                    <a:pt x="19" y="38"/>
                    <a:pt x="19" y="38"/>
                    <a:pt x="19" y="38"/>
                  </a:cubicBezTo>
                  <a:cubicBezTo>
                    <a:pt x="44" y="38"/>
                    <a:pt x="44" y="38"/>
                    <a:pt x="44" y="38"/>
                  </a:cubicBezTo>
                  <a:cubicBezTo>
                    <a:pt x="44" y="47"/>
                    <a:pt x="44" y="47"/>
                    <a:pt x="44" y="47"/>
                  </a:cubicBezTo>
                  <a:cubicBezTo>
                    <a:pt x="44" y="52"/>
                    <a:pt x="48" y="57"/>
                    <a:pt x="54" y="57"/>
                  </a:cubicBezTo>
                  <a:cubicBezTo>
                    <a:pt x="56" y="57"/>
                    <a:pt x="56" y="57"/>
                    <a:pt x="56" y="57"/>
                  </a:cubicBezTo>
                  <a:cubicBezTo>
                    <a:pt x="61" y="57"/>
                    <a:pt x="65" y="52"/>
                    <a:pt x="65" y="47"/>
                  </a:cubicBezTo>
                  <a:cubicBezTo>
                    <a:pt x="65" y="38"/>
                    <a:pt x="65" y="38"/>
                    <a:pt x="65" y="38"/>
                  </a:cubicBezTo>
                  <a:cubicBezTo>
                    <a:pt x="92" y="38"/>
                    <a:pt x="92" y="38"/>
                    <a:pt x="92" y="38"/>
                  </a:cubicBezTo>
                  <a:cubicBezTo>
                    <a:pt x="92" y="47"/>
                    <a:pt x="92" y="47"/>
                    <a:pt x="92" y="47"/>
                  </a:cubicBezTo>
                  <a:cubicBezTo>
                    <a:pt x="92" y="52"/>
                    <a:pt x="97" y="57"/>
                    <a:pt x="102" y="57"/>
                  </a:cubicBezTo>
                  <a:cubicBezTo>
                    <a:pt x="104" y="57"/>
                    <a:pt x="104" y="57"/>
                    <a:pt x="104" y="57"/>
                  </a:cubicBezTo>
                  <a:cubicBezTo>
                    <a:pt x="109" y="57"/>
                    <a:pt x="113" y="52"/>
                    <a:pt x="113" y="47"/>
                  </a:cubicBezTo>
                  <a:cubicBezTo>
                    <a:pt x="113" y="38"/>
                    <a:pt x="113" y="38"/>
                    <a:pt x="113" y="38"/>
                  </a:cubicBezTo>
                  <a:cubicBezTo>
                    <a:pt x="140" y="38"/>
                    <a:pt x="140" y="38"/>
                    <a:pt x="140" y="38"/>
                  </a:cubicBezTo>
                  <a:cubicBezTo>
                    <a:pt x="140" y="47"/>
                    <a:pt x="140" y="47"/>
                    <a:pt x="140" y="47"/>
                  </a:cubicBezTo>
                  <a:cubicBezTo>
                    <a:pt x="140" y="52"/>
                    <a:pt x="145" y="57"/>
                    <a:pt x="150" y="57"/>
                  </a:cubicBezTo>
                  <a:cubicBezTo>
                    <a:pt x="152" y="57"/>
                    <a:pt x="152" y="57"/>
                    <a:pt x="152" y="57"/>
                  </a:cubicBezTo>
                  <a:cubicBezTo>
                    <a:pt x="157" y="57"/>
                    <a:pt x="161" y="52"/>
                    <a:pt x="161" y="47"/>
                  </a:cubicBezTo>
                  <a:cubicBezTo>
                    <a:pt x="161" y="38"/>
                    <a:pt x="161" y="38"/>
                    <a:pt x="161" y="38"/>
                  </a:cubicBezTo>
                  <a:cubicBezTo>
                    <a:pt x="189" y="38"/>
                    <a:pt x="189" y="38"/>
                    <a:pt x="189" y="38"/>
                  </a:cubicBezTo>
                  <a:cubicBezTo>
                    <a:pt x="189" y="47"/>
                    <a:pt x="189" y="47"/>
                    <a:pt x="189" y="47"/>
                  </a:cubicBezTo>
                  <a:cubicBezTo>
                    <a:pt x="189" y="52"/>
                    <a:pt x="193" y="57"/>
                    <a:pt x="198" y="57"/>
                  </a:cubicBezTo>
                  <a:cubicBezTo>
                    <a:pt x="200" y="57"/>
                    <a:pt x="200" y="57"/>
                    <a:pt x="200" y="57"/>
                  </a:cubicBezTo>
                  <a:cubicBezTo>
                    <a:pt x="205" y="57"/>
                    <a:pt x="210" y="52"/>
                    <a:pt x="210" y="47"/>
                  </a:cubicBezTo>
                  <a:cubicBezTo>
                    <a:pt x="210" y="38"/>
                    <a:pt x="210" y="38"/>
                    <a:pt x="210" y="38"/>
                  </a:cubicBezTo>
                  <a:cubicBezTo>
                    <a:pt x="215" y="38"/>
                    <a:pt x="215" y="38"/>
                    <a:pt x="215" y="38"/>
                  </a:cubicBezTo>
                  <a:cubicBezTo>
                    <a:pt x="233" y="55"/>
                    <a:pt x="233" y="55"/>
                    <a:pt x="233" y="55"/>
                  </a:cubicBezTo>
                  <a:cubicBezTo>
                    <a:pt x="233" y="114"/>
                    <a:pt x="233" y="114"/>
                    <a:pt x="233" y="114"/>
                  </a:cubicBezTo>
                  <a:cubicBezTo>
                    <a:pt x="251" y="98"/>
                    <a:pt x="251" y="98"/>
                    <a:pt x="251" y="98"/>
                  </a:cubicBezTo>
                  <a:cubicBezTo>
                    <a:pt x="251" y="47"/>
                    <a:pt x="251" y="47"/>
                    <a:pt x="251" y="47"/>
                  </a:cubicBezTo>
                  <a:cubicBezTo>
                    <a:pt x="223" y="19"/>
                    <a:pt x="223" y="19"/>
                    <a:pt x="223" y="19"/>
                  </a:cubicBezTo>
                  <a:cubicBezTo>
                    <a:pt x="210" y="19"/>
                    <a:pt x="210" y="19"/>
                    <a:pt x="210" y="19"/>
                  </a:cubicBezTo>
                  <a:cubicBezTo>
                    <a:pt x="210" y="10"/>
                    <a:pt x="210" y="10"/>
                    <a:pt x="210" y="10"/>
                  </a:cubicBezTo>
                  <a:cubicBezTo>
                    <a:pt x="210" y="4"/>
                    <a:pt x="205" y="0"/>
                    <a:pt x="200" y="0"/>
                  </a:cubicBezTo>
                  <a:cubicBezTo>
                    <a:pt x="198" y="0"/>
                    <a:pt x="198" y="0"/>
                    <a:pt x="198" y="0"/>
                  </a:cubicBezTo>
                  <a:cubicBezTo>
                    <a:pt x="193" y="0"/>
                    <a:pt x="189" y="4"/>
                    <a:pt x="189" y="10"/>
                  </a:cubicBezTo>
                  <a:cubicBezTo>
                    <a:pt x="189" y="19"/>
                    <a:pt x="189" y="19"/>
                    <a:pt x="189" y="19"/>
                  </a:cubicBezTo>
                  <a:cubicBezTo>
                    <a:pt x="161" y="19"/>
                    <a:pt x="161" y="19"/>
                    <a:pt x="161" y="19"/>
                  </a:cubicBezTo>
                  <a:cubicBezTo>
                    <a:pt x="161" y="10"/>
                    <a:pt x="161" y="10"/>
                    <a:pt x="161" y="10"/>
                  </a:cubicBezTo>
                  <a:cubicBezTo>
                    <a:pt x="161" y="4"/>
                    <a:pt x="157" y="0"/>
                    <a:pt x="152" y="0"/>
                  </a:cubicBezTo>
                  <a:cubicBezTo>
                    <a:pt x="150" y="0"/>
                    <a:pt x="150" y="0"/>
                    <a:pt x="150" y="0"/>
                  </a:cubicBezTo>
                  <a:cubicBezTo>
                    <a:pt x="145" y="0"/>
                    <a:pt x="140" y="4"/>
                    <a:pt x="140" y="10"/>
                  </a:cubicBezTo>
                  <a:cubicBezTo>
                    <a:pt x="140" y="19"/>
                    <a:pt x="140" y="19"/>
                    <a:pt x="140" y="19"/>
                  </a:cubicBezTo>
                  <a:cubicBezTo>
                    <a:pt x="113" y="19"/>
                    <a:pt x="113" y="19"/>
                    <a:pt x="113" y="19"/>
                  </a:cubicBezTo>
                  <a:cubicBezTo>
                    <a:pt x="113" y="10"/>
                    <a:pt x="113" y="10"/>
                    <a:pt x="113" y="10"/>
                  </a:cubicBezTo>
                  <a:cubicBezTo>
                    <a:pt x="113" y="4"/>
                    <a:pt x="109" y="0"/>
                    <a:pt x="104" y="0"/>
                  </a:cubicBezTo>
                  <a:cubicBezTo>
                    <a:pt x="102" y="0"/>
                    <a:pt x="102" y="0"/>
                    <a:pt x="102" y="0"/>
                  </a:cubicBezTo>
                  <a:cubicBezTo>
                    <a:pt x="97" y="0"/>
                    <a:pt x="92" y="4"/>
                    <a:pt x="92" y="10"/>
                  </a:cubicBezTo>
                  <a:cubicBezTo>
                    <a:pt x="92" y="19"/>
                    <a:pt x="92" y="19"/>
                    <a:pt x="92" y="19"/>
                  </a:cubicBezTo>
                  <a:cubicBezTo>
                    <a:pt x="65" y="19"/>
                    <a:pt x="65" y="19"/>
                    <a:pt x="65" y="19"/>
                  </a:cubicBezTo>
                  <a:cubicBezTo>
                    <a:pt x="65" y="10"/>
                    <a:pt x="65" y="10"/>
                    <a:pt x="65" y="10"/>
                  </a:cubicBezTo>
                  <a:cubicBezTo>
                    <a:pt x="65" y="4"/>
                    <a:pt x="61" y="0"/>
                    <a:pt x="56" y="0"/>
                  </a:cubicBezTo>
                  <a:cubicBezTo>
                    <a:pt x="54" y="0"/>
                    <a:pt x="54" y="0"/>
                    <a:pt x="54" y="0"/>
                  </a:cubicBezTo>
                  <a:cubicBezTo>
                    <a:pt x="48" y="0"/>
                    <a:pt x="44" y="4"/>
                    <a:pt x="44" y="10"/>
                  </a:cubicBezTo>
                  <a:cubicBezTo>
                    <a:pt x="44" y="19"/>
                    <a:pt x="44" y="19"/>
                    <a:pt x="44" y="19"/>
                  </a:cubicBezTo>
                  <a:cubicBezTo>
                    <a:pt x="0" y="19"/>
                    <a:pt x="0" y="19"/>
                    <a:pt x="0" y="19"/>
                  </a:cubicBezTo>
                  <a:cubicBezTo>
                    <a:pt x="0" y="298"/>
                    <a:pt x="0" y="298"/>
                    <a:pt x="0" y="298"/>
                  </a:cubicBezTo>
                  <a:cubicBezTo>
                    <a:pt x="251" y="298"/>
                    <a:pt x="251" y="298"/>
                    <a:pt x="251" y="298"/>
                  </a:cubicBezTo>
                  <a:cubicBezTo>
                    <a:pt x="251" y="199"/>
                    <a:pt x="251" y="199"/>
                    <a:pt x="251" y="199"/>
                  </a:cubicBezTo>
                  <a:cubicBezTo>
                    <a:pt x="233" y="218"/>
                    <a:pt x="233" y="218"/>
                    <a:pt x="233" y="218"/>
                  </a:cubicBezTo>
                  <a:lnTo>
                    <a:pt x="233" y="2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16" name="文本占位符 6"/>
          <p:cNvSpPr>
            <a:spLocks noGrp="1"/>
          </p:cNvSpPr>
          <p:nvPr>
            <p:ph type="body" sz="quarter" idx="11" hasCustomPrompt="1"/>
          </p:nvPr>
        </p:nvSpPr>
        <p:spPr>
          <a:xfrm>
            <a:off x="451879" y="1241721"/>
            <a:ext cx="11306174" cy="4680000"/>
          </a:xfrm>
          <a:prstGeom prst="rect">
            <a:avLst/>
          </a:prstGeom>
        </p:spPr>
        <p:txBody>
          <a:bodyPr/>
          <a:lstStyle>
            <a:lvl1pPr algn="just" fontAlgn="auto">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fontAlgn="auto">
              <a:defRPr baseline="0">
                <a:latin typeface="Huawei Sans" panose="020C0503030203020204" pitchFamily="34" charset="0"/>
              </a:defRPr>
            </a:lvl2pPr>
            <a:lvl3pPr fontAlgn="auto">
              <a:defRPr baseline="0">
                <a:latin typeface="Huawei Sans" panose="020C0503030203020204" pitchFamily="34" charset="0"/>
              </a:defRPr>
            </a:lvl3pPr>
            <a:lvl4pPr fontAlgn="auto">
              <a:defRPr baseline="0">
                <a:latin typeface="Huawei Sans" panose="020C0503030203020204" pitchFamily="34" charset="0"/>
              </a:defRPr>
            </a:lvl4pPr>
            <a:lvl5pPr fontAlgn="auto">
              <a:buNone/>
              <a:defRPr baseline="0">
                <a:latin typeface="Huawei Sans" panose="020C0503030203020204" pitchFamily="34" charset="0"/>
              </a:defRPr>
            </a:lvl5pPr>
          </a:lstStyle>
          <a:p>
            <a:pPr lvl="0"/>
            <a:r>
              <a:rPr lang="en-US" altLang="zh-CN" dirty="0" smtClean="0"/>
              <a:t>Click to edit</a:t>
            </a:r>
            <a:endParaRPr lang="zh-CN" altLang="en-US" dirty="0" smtClean="0"/>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Tree>
    <p:extLst>
      <p:ext uri="{BB962C8B-B14F-4D97-AF65-F5344CB8AC3E}">
        <p14:creationId xmlns:p14="http://schemas.microsoft.com/office/powerpoint/2010/main" val="3107361454"/>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3#更多信息(可选)">
    <p:spTree>
      <p:nvGrpSpPr>
        <p:cNvPr id="1" name=""/>
        <p:cNvGrpSpPr/>
        <p:nvPr/>
      </p:nvGrpSpPr>
      <p:grpSpPr>
        <a:xfrm>
          <a:off x="0" y="0"/>
          <a:ext cx="0" cy="0"/>
          <a:chOff x="0" y="0"/>
          <a:chExt cx="0" cy="0"/>
        </a:xfrm>
      </p:grpSpPr>
      <p:sp>
        <p:nvSpPr>
          <p:cNvPr id="12" name="文本占位符 6"/>
          <p:cNvSpPr>
            <a:spLocks noGrp="1"/>
          </p:cNvSpPr>
          <p:nvPr>
            <p:ph type="body" sz="quarter" idx="10" hasCustomPrompt="1"/>
          </p:nvPr>
        </p:nvSpPr>
        <p:spPr>
          <a:xfrm>
            <a:off x="451878" y="1242452"/>
            <a:ext cx="11306175" cy="4680000"/>
          </a:xfrm>
          <a:prstGeom prst="rect">
            <a:avLst/>
          </a:prstGeom>
        </p:spPr>
        <p:txBody>
          <a:bodyPr/>
          <a:lstStyle>
            <a:lvl1pPr algn="just" fontAlgn="auto">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r>
              <a:rPr lang="en-US" altLang="zh-CN" dirty="0" smtClean="0"/>
              <a:t>More information for trainees</a:t>
            </a:r>
            <a:endParaRPr lang="zh-CN" altLang="en-US" dirty="0"/>
          </a:p>
        </p:txBody>
      </p:sp>
      <p:sp>
        <p:nvSpPr>
          <p:cNvPr id="13" name="TextBox 10">
            <a:extLst>
              <a:ext uri="{FF2B5EF4-FFF2-40B4-BE49-F238E27FC236}">
                <a16:creationId xmlns="" xmlns:a16="http://schemas.microsoft.com/office/drawing/2014/main" id="{18ED692C-39CB-4AC0-81F6-D21CDD086EE4}"/>
              </a:ext>
            </a:extLst>
          </p:cNvPr>
          <p:cNvSpPr txBox="1"/>
          <p:nvPr userDrawn="1"/>
        </p:nvSpPr>
        <p:spPr bwMode="auto">
          <a:xfrm>
            <a:off x="1595500" y="408779"/>
            <a:ext cx="5040560" cy="639559"/>
          </a:xfrm>
          <a:prstGeom prst="rect">
            <a:avLst/>
          </a:prstGeom>
          <a:noFill/>
          <a:ln w="9525">
            <a:noFill/>
            <a:miter lim="800000"/>
            <a:headEnd/>
            <a:tailEnd/>
          </a:ln>
        </p:spPr>
        <p:txBody>
          <a:bodyPr wrap="square" lIns="99980" tIns="49987" rIns="99980" bIns="49987" rtlCol="0">
            <a:spAutoFit/>
          </a:bodyPr>
          <a:lstStyle/>
          <a:p>
            <a:pPr algn="l" defTabSz="1001624" rtl="0" eaLnBrk="0" fontAlgn="ctr" hangingPunct="0">
              <a:spcBef>
                <a:spcPct val="0"/>
              </a:spcBef>
              <a:spcAft>
                <a:spcPct val="0"/>
              </a:spcAft>
            </a:pPr>
            <a:r>
              <a:rPr lang="en-US" altLang="zh-CN" sz="3500" b="1" kern="1200" baseline="0" dirty="0" smtClean="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More Information</a:t>
            </a:r>
            <a:endParaRPr lang="en-US" altLang="zh-CN" sz="3500" b="1" kern="1200"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4"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5"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6" name="组合 15"/>
          <p:cNvGrpSpPr/>
          <p:nvPr userDrawn="1"/>
        </p:nvGrpSpPr>
        <p:grpSpPr>
          <a:xfrm>
            <a:off x="479376" y="480268"/>
            <a:ext cx="496581" cy="496581"/>
            <a:chOff x="4485904" y="3429000"/>
            <a:chExt cx="2003425" cy="2003425"/>
          </a:xfrm>
          <a:solidFill>
            <a:schemeClr val="bg1"/>
          </a:solidFill>
        </p:grpSpPr>
        <p:sp>
          <p:nvSpPr>
            <p:cNvPr id="17" name="Freeform 6"/>
            <p:cNvSpPr>
              <a:spLocks noEditPoints="1"/>
            </p:cNvSpPr>
            <p:nvPr/>
          </p:nvSpPr>
          <p:spPr bwMode="auto">
            <a:xfrm>
              <a:off x="4485904" y="3429000"/>
              <a:ext cx="2003425" cy="2003425"/>
            </a:xfrm>
            <a:custGeom>
              <a:avLst/>
              <a:gdLst>
                <a:gd name="T0" fmla="*/ 669 w 1338"/>
                <a:gd name="T1" fmla="*/ 0 h 1338"/>
                <a:gd name="T2" fmla="*/ 1338 w 1338"/>
                <a:gd name="T3" fmla="*/ 669 h 1338"/>
                <a:gd name="T4" fmla="*/ 669 w 1338"/>
                <a:gd name="T5" fmla="*/ 1338 h 1338"/>
                <a:gd name="T6" fmla="*/ 0 w 1338"/>
                <a:gd name="T7" fmla="*/ 669 h 1338"/>
                <a:gd name="T8" fmla="*/ 669 w 1338"/>
                <a:gd name="T9" fmla="*/ 0 h 1338"/>
                <a:gd name="T10" fmla="*/ 669 w 1338"/>
                <a:gd name="T11" fmla="*/ 92 h 1338"/>
                <a:gd name="T12" fmla="*/ 1246 w 1338"/>
                <a:gd name="T13" fmla="*/ 669 h 1338"/>
                <a:gd name="T14" fmla="*/ 669 w 1338"/>
                <a:gd name="T15" fmla="*/ 1246 h 1338"/>
                <a:gd name="T16" fmla="*/ 92 w 1338"/>
                <a:gd name="T17" fmla="*/ 669 h 1338"/>
                <a:gd name="T18" fmla="*/ 669 w 1338"/>
                <a:gd name="T19" fmla="*/ 92 h 1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38" h="1338">
                  <a:moveTo>
                    <a:pt x="669" y="0"/>
                  </a:moveTo>
                  <a:cubicBezTo>
                    <a:pt x="1039" y="0"/>
                    <a:pt x="1338" y="299"/>
                    <a:pt x="1338" y="669"/>
                  </a:cubicBezTo>
                  <a:cubicBezTo>
                    <a:pt x="1338" y="1039"/>
                    <a:pt x="1039" y="1338"/>
                    <a:pt x="669" y="1338"/>
                  </a:cubicBezTo>
                  <a:cubicBezTo>
                    <a:pt x="299" y="1338"/>
                    <a:pt x="0" y="1039"/>
                    <a:pt x="0" y="669"/>
                  </a:cubicBezTo>
                  <a:cubicBezTo>
                    <a:pt x="0" y="299"/>
                    <a:pt x="299" y="0"/>
                    <a:pt x="669" y="0"/>
                  </a:cubicBezTo>
                  <a:close/>
                  <a:moveTo>
                    <a:pt x="669" y="92"/>
                  </a:moveTo>
                  <a:cubicBezTo>
                    <a:pt x="988" y="92"/>
                    <a:pt x="1246" y="350"/>
                    <a:pt x="1246" y="669"/>
                  </a:cubicBezTo>
                  <a:cubicBezTo>
                    <a:pt x="1246" y="988"/>
                    <a:pt x="988" y="1246"/>
                    <a:pt x="669" y="1246"/>
                  </a:cubicBezTo>
                  <a:cubicBezTo>
                    <a:pt x="350" y="1246"/>
                    <a:pt x="92" y="988"/>
                    <a:pt x="92" y="669"/>
                  </a:cubicBezTo>
                  <a:cubicBezTo>
                    <a:pt x="92" y="350"/>
                    <a:pt x="350" y="92"/>
                    <a:pt x="669" y="9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8" name="Freeform 7"/>
            <p:cNvSpPr>
              <a:spLocks/>
            </p:cNvSpPr>
            <p:nvPr/>
          </p:nvSpPr>
          <p:spPr bwMode="auto">
            <a:xfrm>
              <a:off x="4978029" y="4324350"/>
              <a:ext cx="212725" cy="212725"/>
            </a:xfrm>
            <a:custGeom>
              <a:avLst/>
              <a:gdLst>
                <a:gd name="T0" fmla="*/ 0 w 142"/>
                <a:gd name="T1" fmla="*/ 72 h 142"/>
                <a:gd name="T2" fmla="*/ 0 w 142"/>
                <a:gd name="T3" fmla="*/ 70 h 142"/>
                <a:gd name="T4" fmla="*/ 71 w 142"/>
                <a:gd name="T5" fmla="*/ 0 h 142"/>
                <a:gd name="T6" fmla="*/ 71 w 142"/>
                <a:gd name="T7" fmla="*/ 0 h 142"/>
                <a:gd name="T8" fmla="*/ 142 w 142"/>
                <a:gd name="T9" fmla="*/ 70 h 142"/>
                <a:gd name="T10" fmla="*/ 142 w 142"/>
                <a:gd name="T11" fmla="*/ 72 h 142"/>
                <a:gd name="T12" fmla="*/ 71 w 142"/>
                <a:gd name="T13" fmla="*/ 142 h 142"/>
                <a:gd name="T14" fmla="*/ 71 w 142"/>
                <a:gd name="T15" fmla="*/ 142 h 142"/>
                <a:gd name="T16" fmla="*/ 0 w 142"/>
                <a:gd name="T17" fmla="*/ 7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2" h="142">
                  <a:moveTo>
                    <a:pt x="0" y="72"/>
                  </a:moveTo>
                  <a:cubicBezTo>
                    <a:pt x="0" y="70"/>
                    <a:pt x="0" y="70"/>
                    <a:pt x="0" y="70"/>
                  </a:cubicBezTo>
                  <a:cubicBezTo>
                    <a:pt x="0" y="32"/>
                    <a:pt x="32" y="0"/>
                    <a:pt x="71" y="0"/>
                  </a:cubicBezTo>
                  <a:cubicBezTo>
                    <a:pt x="71" y="0"/>
                    <a:pt x="71" y="0"/>
                    <a:pt x="71" y="0"/>
                  </a:cubicBezTo>
                  <a:cubicBezTo>
                    <a:pt x="110" y="0"/>
                    <a:pt x="142" y="32"/>
                    <a:pt x="142" y="70"/>
                  </a:cubicBezTo>
                  <a:cubicBezTo>
                    <a:pt x="142" y="72"/>
                    <a:pt x="142" y="72"/>
                    <a:pt x="142" y="72"/>
                  </a:cubicBezTo>
                  <a:cubicBezTo>
                    <a:pt x="142" y="110"/>
                    <a:pt x="110" y="142"/>
                    <a:pt x="71" y="142"/>
                  </a:cubicBezTo>
                  <a:cubicBezTo>
                    <a:pt x="71" y="142"/>
                    <a:pt x="71" y="142"/>
                    <a:pt x="71" y="142"/>
                  </a:cubicBezTo>
                  <a:cubicBezTo>
                    <a:pt x="32" y="142"/>
                    <a:pt x="0" y="110"/>
                    <a:pt x="0"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9" name="Freeform 8"/>
            <p:cNvSpPr>
              <a:spLocks/>
            </p:cNvSpPr>
            <p:nvPr/>
          </p:nvSpPr>
          <p:spPr bwMode="auto">
            <a:xfrm>
              <a:off x="5395542" y="4324350"/>
              <a:ext cx="211138" cy="212725"/>
            </a:xfrm>
            <a:custGeom>
              <a:avLst/>
              <a:gdLst>
                <a:gd name="T0" fmla="*/ 0 w 141"/>
                <a:gd name="T1" fmla="*/ 72 h 142"/>
                <a:gd name="T2" fmla="*/ 0 w 141"/>
                <a:gd name="T3" fmla="*/ 70 h 142"/>
                <a:gd name="T4" fmla="*/ 70 w 141"/>
                <a:gd name="T5" fmla="*/ 0 h 142"/>
                <a:gd name="T6" fmla="*/ 70 w 141"/>
                <a:gd name="T7" fmla="*/ 0 h 142"/>
                <a:gd name="T8" fmla="*/ 141 w 141"/>
                <a:gd name="T9" fmla="*/ 70 h 142"/>
                <a:gd name="T10" fmla="*/ 141 w 141"/>
                <a:gd name="T11" fmla="*/ 72 h 142"/>
                <a:gd name="T12" fmla="*/ 70 w 141"/>
                <a:gd name="T13" fmla="*/ 142 h 142"/>
                <a:gd name="T14" fmla="*/ 70 w 141"/>
                <a:gd name="T15" fmla="*/ 142 h 142"/>
                <a:gd name="T16" fmla="*/ 0 w 141"/>
                <a:gd name="T17" fmla="*/ 7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1" h="142">
                  <a:moveTo>
                    <a:pt x="0" y="72"/>
                  </a:moveTo>
                  <a:cubicBezTo>
                    <a:pt x="0" y="70"/>
                    <a:pt x="0" y="70"/>
                    <a:pt x="0" y="70"/>
                  </a:cubicBezTo>
                  <a:cubicBezTo>
                    <a:pt x="0" y="32"/>
                    <a:pt x="31" y="0"/>
                    <a:pt x="70" y="0"/>
                  </a:cubicBezTo>
                  <a:cubicBezTo>
                    <a:pt x="70" y="0"/>
                    <a:pt x="70" y="0"/>
                    <a:pt x="70" y="0"/>
                  </a:cubicBezTo>
                  <a:cubicBezTo>
                    <a:pt x="109" y="0"/>
                    <a:pt x="141" y="32"/>
                    <a:pt x="141" y="70"/>
                  </a:cubicBezTo>
                  <a:cubicBezTo>
                    <a:pt x="141" y="72"/>
                    <a:pt x="141" y="72"/>
                    <a:pt x="141" y="72"/>
                  </a:cubicBezTo>
                  <a:cubicBezTo>
                    <a:pt x="141" y="110"/>
                    <a:pt x="109" y="142"/>
                    <a:pt x="70" y="142"/>
                  </a:cubicBezTo>
                  <a:cubicBezTo>
                    <a:pt x="70" y="142"/>
                    <a:pt x="70" y="142"/>
                    <a:pt x="70" y="142"/>
                  </a:cubicBezTo>
                  <a:cubicBezTo>
                    <a:pt x="31" y="142"/>
                    <a:pt x="0" y="110"/>
                    <a:pt x="0"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0" name="Freeform 9"/>
            <p:cNvSpPr>
              <a:spLocks/>
            </p:cNvSpPr>
            <p:nvPr/>
          </p:nvSpPr>
          <p:spPr bwMode="auto">
            <a:xfrm>
              <a:off x="5809879" y="4324350"/>
              <a:ext cx="211138" cy="212725"/>
            </a:xfrm>
            <a:custGeom>
              <a:avLst/>
              <a:gdLst>
                <a:gd name="T0" fmla="*/ 0 w 141"/>
                <a:gd name="T1" fmla="*/ 72 h 142"/>
                <a:gd name="T2" fmla="*/ 0 w 141"/>
                <a:gd name="T3" fmla="*/ 70 h 142"/>
                <a:gd name="T4" fmla="*/ 70 w 141"/>
                <a:gd name="T5" fmla="*/ 0 h 142"/>
                <a:gd name="T6" fmla="*/ 70 w 141"/>
                <a:gd name="T7" fmla="*/ 0 h 142"/>
                <a:gd name="T8" fmla="*/ 141 w 141"/>
                <a:gd name="T9" fmla="*/ 70 h 142"/>
                <a:gd name="T10" fmla="*/ 141 w 141"/>
                <a:gd name="T11" fmla="*/ 72 h 142"/>
                <a:gd name="T12" fmla="*/ 70 w 141"/>
                <a:gd name="T13" fmla="*/ 142 h 142"/>
                <a:gd name="T14" fmla="*/ 70 w 141"/>
                <a:gd name="T15" fmla="*/ 142 h 142"/>
                <a:gd name="T16" fmla="*/ 0 w 141"/>
                <a:gd name="T17" fmla="*/ 7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1" h="142">
                  <a:moveTo>
                    <a:pt x="0" y="72"/>
                  </a:moveTo>
                  <a:cubicBezTo>
                    <a:pt x="0" y="70"/>
                    <a:pt x="0" y="70"/>
                    <a:pt x="0" y="70"/>
                  </a:cubicBezTo>
                  <a:cubicBezTo>
                    <a:pt x="0" y="32"/>
                    <a:pt x="32" y="0"/>
                    <a:pt x="70" y="0"/>
                  </a:cubicBezTo>
                  <a:cubicBezTo>
                    <a:pt x="70" y="0"/>
                    <a:pt x="70" y="0"/>
                    <a:pt x="70" y="0"/>
                  </a:cubicBezTo>
                  <a:cubicBezTo>
                    <a:pt x="109" y="0"/>
                    <a:pt x="141" y="32"/>
                    <a:pt x="141" y="70"/>
                  </a:cubicBezTo>
                  <a:cubicBezTo>
                    <a:pt x="141" y="72"/>
                    <a:pt x="141" y="72"/>
                    <a:pt x="141" y="72"/>
                  </a:cubicBezTo>
                  <a:cubicBezTo>
                    <a:pt x="141" y="110"/>
                    <a:pt x="109" y="142"/>
                    <a:pt x="70" y="142"/>
                  </a:cubicBezTo>
                  <a:cubicBezTo>
                    <a:pt x="70" y="142"/>
                    <a:pt x="70" y="142"/>
                    <a:pt x="70" y="142"/>
                  </a:cubicBezTo>
                  <a:cubicBezTo>
                    <a:pt x="32" y="142"/>
                    <a:pt x="0" y="110"/>
                    <a:pt x="0"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1451006251"/>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4#学习推荐(可选)">
    <p:spTree>
      <p:nvGrpSpPr>
        <p:cNvPr id="1" name=""/>
        <p:cNvGrpSpPr/>
        <p:nvPr/>
      </p:nvGrpSpPr>
      <p:grpSpPr>
        <a:xfrm>
          <a:off x="0" y="0"/>
          <a:ext cx="0" cy="0"/>
          <a:chOff x="0" y="0"/>
          <a:chExt cx="0" cy="0"/>
        </a:xfrm>
      </p:grpSpPr>
      <p:sp>
        <p:nvSpPr>
          <p:cNvPr id="14" name="文本占位符 6"/>
          <p:cNvSpPr>
            <a:spLocks noGrp="1"/>
          </p:cNvSpPr>
          <p:nvPr>
            <p:ph type="body" sz="quarter" idx="10"/>
          </p:nvPr>
        </p:nvSpPr>
        <p:spPr>
          <a:xfrm>
            <a:off x="451878" y="1242452"/>
            <a:ext cx="11306175" cy="4680000"/>
          </a:xfrm>
          <a:prstGeom prst="rect">
            <a:avLst/>
          </a:prstGeom>
        </p:spPr>
        <p:txBody>
          <a:bodyPr/>
          <a:lstStyle>
            <a:lvl1pPr algn="just" fontAlgn="auto">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endParaRPr lang="zh-CN" altLang="en-US" dirty="0"/>
          </a:p>
        </p:txBody>
      </p:sp>
      <p:sp>
        <p:nvSpPr>
          <p:cNvPr id="15" name="TextBox 10">
            <a:extLst>
              <a:ext uri="{FF2B5EF4-FFF2-40B4-BE49-F238E27FC236}">
                <a16:creationId xmlns="" xmlns:a16="http://schemas.microsoft.com/office/drawing/2014/main" id="{18ED692C-39CB-4AC0-81F6-D21CDD086EE4}"/>
              </a:ext>
            </a:extLst>
          </p:cNvPr>
          <p:cNvSpPr txBox="1"/>
          <p:nvPr userDrawn="1"/>
        </p:nvSpPr>
        <p:spPr bwMode="auto">
          <a:xfrm>
            <a:off x="1595500" y="408779"/>
            <a:ext cx="5040560" cy="639559"/>
          </a:xfrm>
          <a:prstGeom prst="rect">
            <a:avLst/>
          </a:prstGeom>
          <a:noFill/>
          <a:ln w="9525">
            <a:noFill/>
            <a:miter lim="800000"/>
            <a:headEnd/>
            <a:tailEnd/>
          </a:ln>
        </p:spPr>
        <p:txBody>
          <a:bodyPr wrap="square" lIns="99980" tIns="49987" rIns="99980" bIns="49987" rtlCol="0">
            <a:spAutoFit/>
          </a:bodyPr>
          <a:lstStyle/>
          <a:p>
            <a:pPr algn="l" defTabSz="1001624" rtl="0" eaLnBrk="0" fontAlgn="ctr" hangingPunct="0">
              <a:spcBef>
                <a:spcPct val="0"/>
              </a:spcBef>
              <a:spcAft>
                <a:spcPct val="0"/>
              </a:spcAft>
            </a:pPr>
            <a:r>
              <a:rPr lang="en-US" altLang="zh-CN" sz="3500" b="1" kern="1200" baseline="0" dirty="0" smtClean="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Recommendations</a:t>
            </a:r>
            <a:endParaRPr lang="en-US" altLang="zh-CN" sz="3500" b="1" kern="1200"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6"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7"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8" name="组合 17"/>
          <p:cNvGrpSpPr/>
          <p:nvPr userDrawn="1"/>
        </p:nvGrpSpPr>
        <p:grpSpPr>
          <a:xfrm>
            <a:off x="515380" y="456929"/>
            <a:ext cx="461963" cy="485190"/>
            <a:chOff x="-779463" y="1835151"/>
            <a:chExt cx="1136650" cy="1193799"/>
          </a:xfrm>
          <a:solidFill>
            <a:schemeClr val="bg1"/>
          </a:solidFill>
        </p:grpSpPr>
        <p:sp>
          <p:nvSpPr>
            <p:cNvPr id="19" name="Freeform 6"/>
            <p:cNvSpPr>
              <a:spLocks/>
            </p:cNvSpPr>
            <p:nvPr/>
          </p:nvSpPr>
          <p:spPr bwMode="auto">
            <a:xfrm>
              <a:off x="-727075" y="2262188"/>
              <a:ext cx="1031875" cy="625475"/>
            </a:xfrm>
            <a:custGeom>
              <a:avLst/>
              <a:gdLst>
                <a:gd name="T0" fmla="*/ 946 w 968"/>
                <a:gd name="T1" fmla="*/ 587 h 587"/>
                <a:gd name="T2" fmla="*/ 22 w 968"/>
                <a:gd name="T3" fmla="*/ 587 h 587"/>
                <a:gd name="T4" fmla="*/ 0 w 968"/>
                <a:gd name="T5" fmla="*/ 565 h 587"/>
                <a:gd name="T6" fmla="*/ 0 w 968"/>
                <a:gd name="T7" fmla="*/ 63 h 587"/>
                <a:gd name="T8" fmla="*/ 62 w 968"/>
                <a:gd name="T9" fmla="*/ 0 h 587"/>
                <a:gd name="T10" fmla="*/ 104 w 968"/>
                <a:gd name="T11" fmla="*/ 0 h 587"/>
                <a:gd name="T12" fmla="*/ 126 w 968"/>
                <a:gd name="T13" fmla="*/ 22 h 587"/>
                <a:gd name="T14" fmla="*/ 104 w 968"/>
                <a:gd name="T15" fmla="*/ 43 h 587"/>
                <a:gd name="T16" fmla="*/ 62 w 968"/>
                <a:gd name="T17" fmla="*/ 43 h 587"/>
                <a:gd name="T18" fmla="*/ 43 w 968"/>
                <a:gd name="T19" fmla="*/ 63 h 587"/>
                <a:gd name="T20" fmla="*/ 43 w 968"/>
                <a:gd name="T21" fmla="*/ 544 h 587"/>
                <a:gd name="T22" fmla="*/ 925 w 968"/>
                <a:gd name="T23" fmla="*/ 544 h 587"/>
                <a:gd name="T24" fmla="*/ 925 w 968"/>
                <a:gd name="T25" fmla="*/ 63 h 587"/>
                <a:gd name="T26" fmla="*/ 906 w 968"/>
                <a:gd name="T27" fmla="*/ 43 h 587"/>
                <a:gd name="T28" fmla="*/ 859 w 968"/>
                <a:gd name="T29" fmla="*/ 43 h 587"/>
                <a:gd name="T30" fmla="*/ 837 w 968"/>
                <a:gd name="T31" fmla="*/ 22 h 587"/>
                <a:gd name="T32" fmla="*/ 859 w 968"/>
                <a:gd name="T33" fmla="*/ 0 h 587"/>
                <a:gd name="T34" fmla="*/ 906 w 968"/>
                <a:gd name="T35" fmla="*/ 0 h 587"/>
                <a:gd name="T36" fmla="*/ 968 w 968"/>
                <a:gd name="T37" fmla="*/ 63 h 587"/>
                <a:gd name="T38" fmla="*/ 968 w 968"/>
                <a:gd name="T39" fmla="*/ 565 h 587"/>
                <a:gd name="T40" fmla="*/ 946 w 968"/>
                <a:gd name="T41" fmla="*/ 587 h 5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68" h="587">
                  <a:moveTo>
                    <a:pt x="946" y="587"/>
                  </a:moveTo>
                  <a:cubicBezTo>
                    <a:pt x="22" y="587"/>
                    <a:pt x="22" y="587"/>
                    <a:pt x="22" y="587"/>
                  </a:cubicBezTo>
                  <a:cubicBezTo>
                    <a:pt x="10" y="587"/>
                    <a:pt x="0" y="577"/>
                    <a:pt x="0" y="565"/>
                  </a:cubicBezTo>
                  <a:cubicBezTo>
                    <a:pt x="0" y="63"/>
                    <a:pt x="0" y="63"/>
                    <a:pt x="0" y="63"/>
                  </a:cubicBezTo>
                  <a:cubicBezTo>
                    <a:pt x="0" y="28"/>
                    <a:pt x="28" y="0"/>
                    <a:pt x="62" y="0"/>
                  </a:cubicBezTo>
                  <a:cubicBezTo>
                    <a:pt x="104" y="0"/>
                    <a:pt x="104" y="0"/>
                    <a:pt x="104" y="0"/>
                  </a:cubicBezTo>
                  <a:cubicBezTo>
                    <a:pt x="116" y="0"/>
                    <a:pt x="126" y="10"/>
                    <a:pt x="126" y="22"/>
                  </a:cubicBezTo>
                  <a:cubicBezTo>
                    <a:pt x="126" y="34"/>
                    <a:pt x="116" y="43"/>
                    <a:pt x="104" y="43"/>
                  </a:cubicBezTo>
                  <a:cubicBezTo>
                    <a:pt x="62" y="43"/>
                    <a:pt x="62" y="43"/>
                    <a:pt x="62" y="43"/>
                  </a:cubicBezTo>
                  <a:cubicBezTo>
                    <a:pt x="52" y="43"/>
                    <a:pt x="43" y="52"/>
                    <a:pt x="43" y="63"/>
                  </a:cubicBezTo>
                  <a:cubicBezTo>
                    <a:pt x="43" y="544"/>
                    <a:pt x="43" y="544"/>
                    <a:pt x="43" y="544"/>
                  </a:cubicBezTo>
                  <a:cubicBezTo>
                    <a:pt x="925" y="544"/>
                    <a:pt x="925" y="544"/>
                    <a:pt x="925" y="544"/>
                  </a:cubicBezTo>
                  <a:cubicBezTo>
                    <a:pt x="925" y="63"/>
                    <a:pt x="925" y="63"/>
                    <a:pt x="925" y="63"/>
                  </a:cubicBezTo>
                  <a:cubicBezTo>
                    <a:pt x="925" y="52"/>
                    <a:pt x="916" y="43"/>
                    <a:pt x="906" y="43"/>
                  </a:cubicBezTo>
                  <a:cubicBezTo>
                    <a:pt x="859" y="43"/>
                    <a:pt x="859" y="43"/>
                    <a:pt x="859" y="43"/>
                  </a:cubicBezTo>
                  <a:cubicBezTo>
                    <a:pt x="847" y="43"/>
                    <a:pt x="837" y="34"/>
                    <a:pt x="837" y="22"/>
                  </a:cubicBezTo>
                  <a:cubicBezTo>
                    <a:pt x="837" y="10"/>
                    <a:pt x="847" y="0"/>
                    <a:pt x="859" y="0"/>
                  </a:cubicBezTo>
                  <a:cubicBezTo>
                    <a:pt x="906" y="0"/>
                    <a:pt x="906" y="0"/>
                    <a:pt x="906" y="0"/>
                  </a:cubicBezTo>
                  <a:cubicBezTo>
                    <a:pt x="940" y="0"/>
                    <a:pt x="968" y="28"/>
                    <a:pt x="968" y="63"/>
                  </a:cubicBezTo>
                  <a:cubicBezTo>
                    <a:pt x="968" y="565"/>
                    <a:pt x="968" y="565"/>
                    <a:pt x="968" y="565"/>
                  </a:cubicBezTo>
                  <a:cubicBezTo>
                    <a:pt x="968" y="577"/>
                    <a:pt x="958" y="587"/>
                    <a:pt x="946" y="5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0" name="Freeform 7"/>
            <p:cNvSpPr>
              <a:spLocks noEditPoints="1"/>
            </p:cNvSpPr>
            <p:nvPr/>
          </p:nvSpPr>
          <p:spPr bwMode="auto">
            <a:xfrm>
              <a:off x="-779463" y="2841625"/>
              <a:ext cx="1136650" cy="187325"/>
            </a:xfrm>
            <a:custGeom>
              <a:avLst/>
              <a:gdLst>
                <a:gd name="T0" fmla="*/ 1024 w 1066"/>
                <a:gd name="T1" fmla="*/ 176 h 176"/>
                <a:gd name="T2" fmla="*/ 42 w 1066"/>
                <a:gd name="T3" fmla="*/ 176 h 176"/>
                <a:gd name="T4" fmla="*/ 0 w 1066"/>
                <a:gd name="T5" fmla="*/ 134 h 176"/>
                <a:gd name="T6" fmla="*/ 0 w 1066"/>
                <a:gd name="T7" fmla="*/ 42 h 176"/>
                <a:gd name="T8" fmla="*/ 42 w 1066"/>
                <a:gd name="T9" fmla="*/ 0 h 176"/>
                <a:gd name="T10" fmla="*/ 1024 w 1066"/>
                <a:gd name="T11" fmla="*/ 0 h 176"/>
                <a:gd name="T12" fmla="*/ 1066 w 1066"/>
                <a:gd name="T13" fmla="*/ 42 h 176"/>
                <a:gd name="T14" fmla="*/ 1066 w 1066"/>
                <a:gd name="T15" fmla="*/ 134 h 176"/>
                <a:gd name="T16" fmla="*/ 1024 w 1066"/>
                <a:gd name="T17" fmla="*/ 176 h 176"/>
                <a:gd name="T18" fmla="*/ 1023 w 1066"/>
                <a:gd name="T19" fmla="*/ 42 h 176"/>
                <a:gd name="T20" fmla="*/ 42 w 1066"/>
                <a:gd name="T21" fmla="*/ 43 h 176"/>
                <a:gd name="T22" fmla="*/ 43 w 1066"/>
                <a:gd name="T23" fmla="*/ 134 h 176"/>
                <a:gd name="T24" fmla="*/ 1023 w 1066"/>
                <a:gd name="T25" fmla="*/ 133 h 176"/>
                <a:gd name="T26" fmla="*/ 1023 w 1066"/>
                <a:gd name="T27" fmla="*/ 4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6" h="176">
                  <a:moveTo>
                    <a:pt x="1024" y="176"/>
                  </a:moveTo>
                  <a:cubicBezTo>
                    <a:pt x="42" y="176"/>
                    <a:pt x="42" y="176"/>
                    <a:pt x="42" y="176"/>
                  </a:cubicBezTo>
                  <a:cubicBezTo>
                    <a:pt x="19" y="176"/>
                    <a:pt x="0" y="157"/>
                    <a:pt x="0" y="134"/>
                  </a:cubicBezTo>
                  <a:cubicBezTo>
                    <a:pt x="0" y="42"/>
                    <a:pt x="0" y="42"/>
                    <a:pt x="0" y="42"/>
                  </a:cubicBezTo>
                  <a:cubicBezTo>
                    <a:pt x="0" y="18"/>
                    <a:pt x="19" y="0"/>
                    <a:pt x="42" y="0"/>
                  </a:cubicBezTo>
                  <a:cubicBezTo>
                    <a:pt x="1024" y="0"/>
                    <a:pt x="1024" y="0"/>
                    <a:pt x="1024" y="0"/>
                  </a:cubicBezTo>
                  <a:cubicBezTo>
                    <a:pt x="1047" y="0"/>
                    <a:pt x="1066" y="18"/>
                    <a:pt x="1066" y="42"/>
                  </a:cubicBezTo>
                  <a:cubicBezTo>
                    <a:pt x="1066" y="134"/>
                    <a:pt x="1066" y="134"/>
                    <a:pt x="1066" y="134"/>
                  </a:cubicBezTo>
                  <a:cubicBezTo>
                    <a:pt x="1066" y="157"/>
                    <a:pt x="1047" y="176"/>
                    <a:pt x="1024" y="176"/>
                  </a:cubicBezTo>
                  <a:close/>
                  <a:moveTo>
                    <a:pt x="1023" y="42"/>
                  </a:moveTo>
                  <a:cubicBezTo>
                    <a:pt x="42" y="43"/>
                    <a:pt x="42" y="43"/>
                    <a:pt x="42" y="43"/>
                  </a:cubicBezTo>
                  <a:cubicBezTo>
                    <a:pt x="43" y="134"/>
                    <a:pt x="43" y="134"/>
                    <a:pt x="43" y="134"/>
                  </a:cubicBezTo>
                  <a:cubicBezTo>
                    <a:pt x="1023" y="133"/>
                    <a:pt x="1023" y="133"/>
                    <a:pt x="1023" y="133"/>
                  </a:cubicBezTo>
                  <a:lnTo>
                    <a:pt x="1023"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1" name="Freeform 8"/>
            <p:cNvSpPr>
              <a:spLocks/>
            </p:cNvSpPr>
            <p:nvPr/>
          </p:nvSpPr>
          <p:spPr bwMode="auto">
            <a:xfrm>
              <a:off x="-303213" y="2911475"/>
              <a:ext cx="184150" cy="46037"/>
            </a:xfrm>
            <a:custGeom>
              <a:avLst/>
              <a:gdLst>
                <a:gd name="T0" fmla="*/ 151 w 172"/>
                <a:gd name="T1" fmla="*/ 43 h 43"/>
                <a:gd name="T2" fmla="*/ 21 w 172"/>
                <a:gd name="T3" fmla="*/ 43 h 43"/>
                <a:gd name="T4" fmla="*/ 0 w 172"/>
                <a:gd name="T5" fmla="*/ 22 h 43"/>
                <a:gd name="T6" fmla="*/ 21 w 172"/>
                <a:gd name="T7" fmla="*/ 0 h 43"/>
                <a:gd name="T8" fmla="*/ 151 w 172"/>
                <a:gd name="T9" fmla="*/ 0 h 43"/>
                <a:gd name="T10" fmla="*/ 172 w 172"/>
                <a:gd name="T11" fmla="*/ 22 h 43"/>
                <a:gd name="T12" fmla="*/ 151 w 172"/>
                <a:gd name="T13" fmla="*/ 43 h 43"/>
              </a:gdLst>
              <a:ahLst/>
              <a:cxnLst>
                <a:cxn ang="0">
                  <a:pos x="T0" y="T1"/>
                </a:cxn>
                <a:cxn ang="0">
                  <a:pos x="T2" y="T3"/>
                </a:cxn>
                <a:cxn ang="0">
                  <a:pos x="T4" y="T5"/>
                </a:cxn>
                <a:cxn ang="0">
                  <a:pos x="T6" y="T7"/>
                </a:cxn>
                <a:cxn ang="0">
                  <a:pos x="T8" y="T9"/>
                </a:cxn>
                <a:cxn ang="0">
                  <a:pos x="T10" y="T11"/>
                </a:cxn>
                <a:cxn ang="0">
                  <a:pos x="T12" y="T13"/>
                </a:cxn>
              </a:cxnLst>
              <a:rect l="0" t="0" r="r" b="b"/>
              <a:pathLst>
                <a:path w="172" h="43">
                  <a:moveTo>
                    <a:pt x="151" y="43"/>
                  </a:moveTo>
                  <a:cubicBezTo>
                    <a:pt x="21" y="43"/>
                    <a:pt x="21" y="43"/>
                    <a:pt x="21" y="43"/>
                  </a:cubicBezTo>
                  <a:cubicBezTo>
                    <a:pt x="10" y="43"/>
                    <a:pt x="0" y="34"/>
                    <a:pt x="0" y="22"/>
                  </a:cubicBezTo>
                  <a:cubicBezTo>
                    <a:pt x="0" y="10"/>
                    <a:pt x="10" y="0"/>
                    <a:pt x="21" y="0"/>
                  </a:cubicBezTo>
                  <a:cubicBezTo>
                    <a:pt x="151" y="0"/>
                    <a:pt x="151" y="0"/>
                    <a:pt x="151" y="0"/>
                  </a:cubicBezTo>
                  <a:cubicBezTo>
                    <a:pt x="162" y="0"/>
                    <a:pt x="172" y="10"/>
                    <a:pt x="172" y="22"/>
                  </a:cubicBezTo>
                  <a:cubicBezTo>
                    <a:pt x="172" y="34"/>
                    <a:pt x="162" y="43"/>
                    <a:pt x="151"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2" name="Freeform 9"/>
            <p:cNvSpPr>
              <a:spLocks noEditPoints="1"/>
            </p:cNvSpPr>
            <p:nvPr/>
          </p:nvSpPr>
          <p:spPr bwMode="auto">
            <a:xfrm>
              <a:off x="-568325" y="1835151"/>
              <a:ext cx="712788" cy="852487"/>
            </a:xfrm>
            <a:custGeom>
              <a:avLst/>
              <a:gdLst>
                <a:gd name="T0" fmla="*/ 335 w 668"/>
                <a:gd name="T1" fmla="*/ 800 h 800"/>
                <a:gd name="T2" fmla="*/ 316 w 668"/>
                <a:gd name="T3" fmla="*/ 789 h 800"/>
                <a:gd name="T4" fmla="*/ 246 w 668"/>
                <a:gd name="T5" fmla="*/ 662 h 800"/>
                <a:gd name="T6" fmla="*/ 57 w 668"/>
                <a:gd name="T7" fmla="*/ 508 h 800"/>
                <a:gd name="T8" fmla="*/ 49 w 668"/>
                <a:gd name="T9" fmla="*/ 492 h 800"/>
                <a:gd name="T10" fmla="*/ 84 w 668"/>
                <a:gd name="T11" fmla="*/ 168 h 800"/>
                <a:gd name="T12" fmla="*/ 202 w 668"/>
                <a:gd name="T13" fmla="*/ 73 h 800"/>
                <a:gd name="T14" fmla="*/ 621 w 668"/>
                <a:gd name="T15" fmla="*/ 226 h 800"/>
                <a:gd name="T16" fmla="*/ 621 w 668"/>
                <a:gd name="T17" fmla="*/ 226 h 800"/>
                <a:gd name="T18" fmla="*/ 594 w 668"/>
                <a:gd name="T19" fmla="*/ 538 h 800"/>
                <a:gd name="T20" fmla="*/ 468 w 668"/>
                <a:gd name="T21" fmla="*/ 645 h 800"/>
                <a:gd name="T22" fmla="*/ 412 w 668"/>
                <a:gd name="T23" fmla="*/ 665 h 800"/>
                <a:gd name="T24" fmla="*/ 355 w 668"/>
                <a:gd name="T25" fmla="*/ 787 h 800"/>
                <a:gd name="T26" fmla="*/ 336 w 668"/>
                <a:gd name="T27" fmla="*/ 800 h 800"/>
                <a:gd name="T28" fmla="*/ 335 w 668"/>
                <a:gd name="T29" fmla="*/ 800 h 800"/>
                <a:gd name="T30" fmla="*/ 334 w 668"/>
                <a:gd name="T31" fmla="*/ 87 h 800"/>
                <a:gd name="T32" fmla="*/ 220 w 668"/>
                <a:gd name="T33" fmla="*/ 112 h 800"/>
                <a:gd name="T34" fmla="*/ 119 w 668"/>
                <a:gd name="T35" fmla="*/ 194 h 800"/>
                <a:gd name="T36" fmla="*/ 88 w 668"/>
                <a:gd name="T37" fmla="*/ 474 h 800"/>
                <a:gd name="T38" fmla="*/ 95 w 668"/>
                <a:gd name="T39" fmla="*/ 487 h 800"/>
                <a:gd name="T40" fmla="*/ 266 w 668"/>
                <a:gd name="T41" fmla="*/ 622 h 800"/>
                <a:gd name="T42" fmla="*/ 280 w 668"/>
                <a:gd name="T43" fmla="*/ 633 h 800"/>
                <a:gd name="T44" fmla="*/ 333 w 668"/>
                <a:gd name="T45" fmla="*/ 731 h 800"/>
                <a:gd name="T46" fmla="*/ 377 w 668"/>
                <a:gd name="T47" fmla="*/ 637 h 800"/>
                <a:gd name="T48" fmla="*/ 392 w 668"/>
                <a:gd name="T49" fmla="*/ 625 h 800"/>
                <a:gd name="T50" fmla="*/ 450 w 668"/>
                <a:gd name="T51" fmla="*/ 606 h 800"/>
                <a:gd name="T52" fmla="*/ 559 w 668"/>
                <a:gd name="T53" fmla="*/ 514 h 800"/>
                <a:gd name="T54" fmla="*/ 582 w 668"/>
                <a:gd name="T55" fmla="*/ 244 h 800"/>
                <a:gd name="T56" fmla="*/ 582 w 668"/>
                <a:gd name="T57" fmla="*/ 244 h 800"/>
                <a:gd name="T58" fmla="*/ 334 w 668"/>
                <a:gd name="T59" fmla="*/ 87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68" h="800">
                  <a:moveTo>
                    <a:pt x="335" y="800"/>
                  </a:moveTo>
                  <a:cubicBezTo>
                    <a:pt x="327" y="800"/>
                    <a:pt x="320" y="796"/>
                    <a:pt x="316" y="789"/>
                  </a:cubicBezTo>
                  <a:cubicBezTo>
                    <a:pt x="246" y="662"/>
                    <a:pt x="246" y="662"/>
                    <a:pt x="246" y="662"/>
                  </a:cubicBezTo>
                  <a:cubicBezTo>
                    <a:pt x="165" y="638"/>
                    <a:pt x="97" y="582"/>
                    <a:pt x="57" y="508"/>
                  </a:cubicBezTo>
                  <a:cubicBezTo>
                    <a:pt x="54" y="502"/>
                    <a:pt x="52" y="497"/>
                    <a:pt x="49" y="492"/>
                  </a:cubicBezTo>
                  <a:cubicBezTo>
                    <a:pt x="0" y="385"/>
                    <a:pt x="13" y="261"/>
                    <a:pt x="84" y="168"/>
                  </a:cubicBezTo>
                  <a:cubicBezTo>
                    <a:pt x="115" y="127"/>
                    <a:pt x="155" y="95"/>
                    <a:pt x="202" y="73"/>
                  </a:cubicBezTo>
                  <a:cubicBezTo>
                    <a:pt x="360" y="0"/>
                    <a:pt x="548" y="69"/>
                    <a:pt x="621" y="226"/>
                  </a:cubicBezTo>
                  <a:cubicBezTo>
                    <a:pt x="621" y="226"/>
                    <a:pt x="621" y="226"/>
                    <a:pt x="621" y="226"/>
                  </a:cubicBezTo>
                  <a:cubicBezTo>
                    <a:pt x="668" y="327"/>
                    <a:pt x="658" y="447"/>
                    <a:pt x="594" y="538"/>
                  </a:cubicBezTo>
                  <a:cubicBezTo>
                    <a:pt x="563" y="584"/>
                    <a:pt x="519" y="621"/>
                    <a:pt x="468" y="645"/>
                  </a:cubicBezTo>
                  <a:cubicBezTo>
                    <a:pt x="450" y="653"/>
                    <a:pt x="431" y="660"/>
                    <a:pt x="412" y="665"/>
                  </a:cubicBezTo>
                  <a:cubicBezTo>
                    <a:pt x="355" y="787"/>
                    <a:pt x="355" y="787"/>
                    <a:pt x="355" y="787"/>
                  </a:cubicBezTo>
                  <a:cubicBezTo>
                    <a:pt x="351" y="795"/>
                    <a:pt x="344" y="800"/>
                    <a:pt x="336" y="800"/>
                  </a:cubicBezTo>
                  <a:cubicBezTo>
                    <a:pt x="335" y="800"/>
                    <a:pt x="335" y="800"/>
                    <a:pt x="335" y="800"/>
                  </a:cubicBezTo>
                  <a:close/>
                  <a:moveTo>
                    <a:pt x="334" y="87"/>
                  </a:moveTo>
                  <a:cubicBezTo>
                    <a:pt x="296" y="87"/>
                    <a:pt x="257" y="95"/>
                    <a:pt x="220" y="112"/>
                  </a:cubicBezTo>
                  <a:cubicBezTo>
                    <a:pt x="180" y="131"/>
                    <a:pt x="145" y="159"/>
                    <a:pt x="119" y="194"/>
                  </a:cubicBezTo>
                  <a:cubicBezTo>
                    <a:pt x="57" y="275"/>
                    <a:pt x="45" y="382"/>
                    <a:pt x="88" y="474"/>
                  </a:cubicBezTo>
                  <a:cubicBezTo>
                    <a:pt x="90" y="478"/>
                    <a:pt x="92" y="483"/>
                    <a:pt x="95" y="487"/>
                  </a:cubicBezTo>
                  <a:cubicBezTo>
                    <a:pt x="130" y="554"/>
                    <a:pt x="193" y="603"/>
                    <a:pt x="266" y="622"/>
                  </a:cubicBezTo>
                  <a:cubicBezTo>
                    <a:pt x="272" y="624"/>
                    <a:pt x="277" y="628"/>
                    <a:pt x="280" y="633"/>
                  </a:cubicBezTo>
                  <a:cubicBezTo>
                    <a:pt x="333" y="731"/>
                    <a:pt x="333" y="731"/>
                    <a:pt x="333" y="731"/>
                  </a:cubicBezTo>
                  <a:cubicBezTo>
                    <a:pt x="377" y="637"/>
                    <a:pt x="377" y="637"/>
                    <a:pt x="377" y="637"/>
                  </a:cubicBezTo>
                  <a:cubicBezTo>
                    <a:pt x="380" y="631"/>
                    <a:pt x="386" y="626"/>
                    <a:pt x="392" y="625"/>
                  </a:cubicBezTo>
                  <a:cubicBezTo>
                    <a:pt x="413" y="621"/>
                    <a:pt x="432" y="614"/>
                    <a:pt x="450" y="606"/>
                  </a:cubicBezTo>
                  <a:cubicBezTo>
                    <a:pt x="494" y="585"/>
                    <a:pt x="532" y="554"/>
                    <a:pt x="559" y="514"/>
                  </a:cubicBezTo>
                  <a:cubicBezTo>
                    <a:pt x="613" y="435"/>
                    <a:pt x="622" y="331"/>
                    <a:pt x="582" y="244"/>
                  </a:cubicBezTo>
                  <a:cubicBezTo>
                    <a:pt x="582" y="244"/>
                    <a:pt x="582" y="244"/>
                    <a:pt x="582" y="244"/>
                  </a:cubicBezTo>
                  <a:cubicBezTo>
                    <a:pt x="536" y="145"/>
                    <a:pt x="437" y="87"/>
                    <a:pt x="334" y="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3" name="Freeform 10"/>
            <p:cNvSpPr>
              <a:spLocks noEditPoints="1"/>
            </p:cNvSpPr>
            <p:nvPr/>
          </p:nvSpPr>
          <p:spPr bwMode="auto">
            <a:xfrm>
              <a:off x="-354013" y="2181225"/>
              <a:ext cx="280988" cy="187325"/>
            </a:xfrm>
            <a:custGeom>
              <a:avLst/>
              <a:gdLst>
                <a:gd name="T0" fmla="*/ 140 w 263"/>
                <a:gd name="T1" fmla="*/ 177 h 177"/>
                <a:gd name="T2" fmla="*/ 130 w 263"/>
                <a:gd name="T3" fmla="*/ 177 h 177"/>
                <a:gd name="T4" fmla="*/ 2 w 263"/>
                <a:gd name="T5" fmla="*/ 115 h 177"/>
                <a:gd name="T6" fmla="*/ 3 w 263"/>
                <a:gd name="T7" fmla="*/ 21 h 177"/>
                <a:gd name="T8" fmla="*/ 25 w 263"/>
                <a:gd name="T9" fmla="*/ 0 h 177"/>
                <a:gd name="T10" fmla="*/ 46 w 263"/>
                <a:gd name="T11" fmla="*/ 21 h 177"/>
                <a:gd name="T12" fmla="*/ 45 w 263"/>
                <a:gd name="T13" fmla="*/ 113 h 177"/>
                <a:gd name="T14" fmla="*/ 131 w 263"/>
                <a:gd name="T15" fmla="*/ 134 h 177"/>
                <a:gd name="T16" fmla="*/ 218 w 263"/>
                <a:gd name="T17" fmla="*/ 119 h 177"/>
                <a:gd name="T18" fmla="*/ 220 w 263"/>
                <a:gd name="T19" fmla="*/ 27 h 177"/>
                <a:gd name="T20" fmla="*/ 242 w 263"/>
                <a:gd name="T21" fmla="*/ 6 h 177"/>
                <a:gd name="T22" fmla="*/ 263 w 263"/>
                <a:gd name="T23" fmla="*/ 28 h 177"/>
                <a:gd name="T24" fmla="*/ 261 w 263"/>
                <a:gd name="T25" fmla="*/ 122 h 177"/>
                <a:gd name="T26" fmla="*/ 214 w 263"/>
                <a:gd name="T27" fmla="*/ 168 h 177"/>
                <a:gd name="T28" fmla="*/ 140 w 263"/>
                <a:gd name="T29" fmla="*/ 177 h 177"/>
                <a:gd name="T30" fmla="*/ 45 w 263"/>
                <a:gd name="T31" fmla="*/ 116 h 177"/>
                <a:gd name="T32" fmla="*/ 45 w 263"/>
                <a:gd name="T33" fmla="*/ 116 h 177"/>
                <a:gd name="T34" fmla="*/ 45 w 263"/>
                <a:gd name="T35" fmla="*/ 1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3" h="177">
                  <a:moveTo>
                    <a:pt x="140" y="177"/>
                  </a:moveTo>
                  <a:cubicBezTo>
                    <a:pt x="137" y="177"/>
                    <a:pt x="133" y="177"/>
                    <a:pt x="130" y="177"/>
                  </a:cubicBezTo>
                  <a:cubicBezTo>
                    <a:pt x="65" y="175"/>
                    <a:pt x="0" y="155"/>
                    <a:pt x="2" y="115"/>
                  </a:cubicBezTo>
                  <a:cubicBezTo>
                    <a:pt x="3" y="21"/>
                    <a:pt x="3" y="21"/>
                    <a:pt x="3" y="21"/>
                  </a:cubicBezTo>
                  <a:cubicBezTo>
                    <a:pt x="3" y="9"/>
                    <a:pt x="14" y="0"/>
                    <a:pt x="25" y="0"/>
                  </a:cubicBezTo>
                  <a:cubicBezTo>
                    <a:pt x="37" y="0"/>
                    <a:pt x="47" y="10"/>
                    <a:pt x="46" y="21"/>
                  </a:cubicBezTo>
                  <a:cubicBezTo>
                    <a:pt x="45" y="113"/>
                    <a:pt x="45" y="113"/>
                    <a:pt x="45" y="113"/>
                  </a:cubicBezTo>
                  <a:cubicBezTo>
                    <a:pt x="51" y="120"/>
                    <a:pt x="82" y="133"/>
                    <a:pt x="131" y="134"/>
                  </a:cubicBezTo>
                  <a:cubicBezTo>
                    <a:pt x="180" y="136"/>
                    <a:pt x="211" y="125"/>
                    <a:pt x="218" y="119"/>
                  </a:cubicBezTo>
                  <a:cubicBezTo>
                    <a:pt x="220" y="27"/>
                    <a:pt x="220" y="27"/>
                    <a:pt x="220" y="27"/>
                  </a:cubicBezTo>
                  <a:cubicBezTo>
                    <a:pt x="220" y="15"/>
                    <a:pt x="231" y="5"/>
                    <a:pt x="242" y="6"/>
                  </a:cubicBezTo>
                  <a:cubicBezTo>
                    <a:pt x="254" y="6"/>
                    <a:pt x="263" y="16"/>
                    <a:pt x="263" y="28"/>
                  </a:cubicBezTo>
                  <a:cubicBezTo>
                    <a:pt x="261" y="122"/>
                    <a:pt x="261" y="122"/>
                    <a:pt x="261" y="122"/>
                  </a:cubicBezTo>
                  <a:cubicBezTo>
                    <a:pt x="261" y="136"/>
                    <a:pt x="252" y="156"/>
                    <a:pt x="214" y="168"/>
                  </a:cubicBezTo>
                  <a:cubicBezTo>
                    <a:pt x="193" y="174"/>
                    <a:pt x="167" y="177"/>
                    <a:pt x="140" y="177"/>
                  </a:cubicBezTo>
                  <a:close/>
                  <a:moveTo>
                    <a:pt x="45" y="116"/>
                  </a:moveTo>
                  <a:cubicBezTo>
                    <a:pt x="45" y="116"/>
                    <a:pt x="45" y="116"/>
                    <a:pt x="45" y="116"/>
                  </a:cubicBezTo>
                  <a:cubicBezTo>
                    <a:pt x="45" y="116"/>
                    <a:pt x="45" y="116"/>
                    <a:pt x="45" y="1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4" name="Freeform 11"/>
            <p:cNvSpPr>
              <a:spLocks noEditPoints="1"/>
            </p:cNvSpPr>
            <p:nvPr/>
          </p:nvSpPr>
          <p:spPr bwMode="auto">
            <a:xfrm>
              <a:off x="-420688" y="2066925"/>
              <a:ext cx="419100" cy="209550"/>
            </a:xfrm>
            <a:custGeom>
              <a:avLst/>
              <a:gdLst>
                <a:gd name="T0" fmla="*/ 195 w 394"/>
                <a:gd name="T1" fmla="*/ 197 h 197"/>
                <a:gd name="T2" fmla="*/ 186 w 394"/>
                <a:gd name="T3" fmla="*/ 195 h 197"/>
                <a:gd name="T4" fmla="*/ 13 w 394"/>
                <a:gd name="T5" fmla="*/ 117 h 197"/>
                <a:gd name="T6" fmla="*/ 0 w 394"/>
                <a:gd name="T7" fmla="*/ 97 h 197"/>
                <a:gd name="T8" fmla="*/ 14 w 394"/>
                <a:gd name="T9" fmla="*/ 77 h 197"/>
                <a:gd name="T10" fmla="*/ 191 w 394"/>
                <a:gd name="T11" fmla="*/ 2 h 197"/>
                <a:gd name="T12" fmla="*/ 209 w 394"/>
                <a:gd name="T13" fmla="*/ 3 h 197"/>
                <a:gd name="T14" fmla="*/ 382 w 394"/>
                <a:gd name="T15" fmla="*/ 88 h 197"/>
                <a:gd name="T16" fmla="*/ 394 w 394"/>
                <a:gd name="T17" fmla="*/ 108 h 197"/>
                <a:gd name="T18" fmla="*/ 380 w 394"/>
                <a:gd name="T19" fmla="*/ 128 h 197"/>
                <a:gd name="T20" fmla="*/ 203 w 394"/>
                <a:gd name="T21" fmla="*/ 195 h 197"/>
                <a:gd name="T22" fmla="*/ 195 w 394"/>
                <a:gd name="T23" fmla="*/ 197 h 197"/>
                <a:gd name="T24" fmla="*/ 76 w 394"/>
                <a:gd name="T25" fmla="*/ 98 h 197"/>
                <a:gd name="T26" fmla="*/ 196 w 394"/>
                <a:gd name="T27" fmla="*/ 152 h 197"/>
                <a:gd name="T28" fmla="*/ 318 w 394"/>
                <a:gd name="T29" fmla="*/ 105 h 197"/>
                <a:gd name="T30" fmla="*/ 199 w 394"/>
                <a:gd name="T31" fmla="*/ 46 h 197"/>
                <a:gd name="T32" fmla="*/ 76 w 394"/>
                <a:gd name="T33" fmla="*/ 98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94" h="197">
                  <a:moveTo>
                    <a:pt x="195" y="197"/>
                  </a:moveTo>
                  <a:cubicBezTo>
                    <a:pt x="192" y="197"/>
                    <a:pt x="189" y="196"/>
                    <a:pt x="186" y="195"/>
                  </a:cubicBezTo>
                  <a:cubicBezTo>
                    <a:pt x="13" y="117"/>
                    <a:pt x="13" y="117"/>
                    <a:pt x="13" y="117"/>
                  </a:cubicBezTo>
                  <a:cubicBezTo>
                    <a:pt x="5" y="113"/>
                    <a:pt x="0" y="105"/>
                    <a:pt x="0" y="97"/>
                  </a:cubicBezTo>
                  <a:cubicBezTo>
                    <a:pt x="1" y="88"/>
                    <a:pt x="6" y="80"/>
                    <a:pt x="14" y="77"/>
                  </a:cubicBezTo>
                  <a:cubicBezTo>
                    <a:pt x="191" y="2"/>
                    <a:pt x="191" y="2"/>
                    <a:pt x="191" y="2"/>
                  </a:cubicBezTo>
                  <a:cubicBezTo>
                    <a:pt x="197" y="0"/>
                    <a:pt x="203" y="0"/>
                    <a:pt x="209" y="3"/>
                  </a:cubicBezTo>
                  <a:cubicBezTo>
                    <a:pt x="382" y="88"/>
                    <a:pt x="382" y="88"/>
                    <a:pt x="382" y="88"/>
                  </a:cubicBezTo>
                  <a:cubicBezTo>
                    <a:pt x="389" y="92"/>
                    <a:pt x="394" y="100"/>
                    <a:pt x="394" y="108"/>
                  </a:cubicBezTo>
                  <a:cubicBezTo>
                    <a:pt x="393" y="117"/>
                    <a:pt x="388" y="124"/>
                    <a:pt x="380" y="128"/>
                  </a:cubicBezTo>
                  <a:cubicBezTo>
                    <a:pt x="203" y="195"/>
                    <a:pt x="203" y="195"/>
                    <a:pt x="203" y="195"/>
                  </a:cubicBezTo>
                  <a:cubicBezTo>
                    <a:pt x="200" y="196"/>
                    <a:pt x="197" y="197"/>
                    <a:pt x="195" y="197"/>
                  </a:cubicBezTo>
                  <a:close/>
                  <a:moveTo>
                    <a:pt x="76" y="98"/>
                  </a:moveTo>
                  <a:cubicBezTo>
                    <a:pt x="196" y="152"/>
                    <a:pt x="196" y="152"/>
                    <a:pt x="196" y="152"/>
                  </a:cubicBezTo>
                  <a:cubicBezTo>
                    <a:pt x="318" y="105"/>
                    <a:pt x="318" y="105"/>
                    <a:pt x="318" y="105"/>
                  </a:cubicBezTo>
                  <a:cubicBezTo>
                    <a:pt x="199" y="46"/>
                    <a:pt x="199" y="46"/>
                    <a:pt x="199" y="46"/>
                  </a:cubicBezTo>
                  <a:lnTo>
                    <a:pt x="76" y="9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3284676787"/>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5#谢谢">
    <p:spTree>
      <p:nvGrpSpPr>
        <p:cNvPr id="1" name=""/>
        <p:cNvGrpSpPr/>
        <p:nvPr/>
      </p:nvGrpSpPr>
      <p:grpSpPr>
        <a:xfrm>
          <a:off x="0" y="0"/>
          <a:ext cx="0" cy="0"/>
          <a:chOff x="0" y="0"/>
          <a:chExt cx="0" cy="0"/>
        </a:xfrm>
      </p:grpSpPr>
      <p:pic>
        <p:nvPicPr>
          <p:cNvPr id="9" name="Picture 2" descr="D:\201207257配图\培训\shutterstock_242224906.jpg"/>
          <p:cNvPicPr>
            <a:picLocks noChangeAspect="1" noChangeArrowheads="1"/>
          </p:cNvPicPr>
          <p:nvPr userDrawn="1"/>
        </p:nvPicPr>
        <p:blipFill rotWithShape="1">
          <a:blip r:embed="rId2" cstate="email">
            <a:extLst>
              <a:ext uri="{28A0092B-C50C-407E-A947-70E740481C1C}">
                <a14:useLocalDpi xmlns:a14="http://schemas.microsoft.com/office/drawing/2010/main"/>
              </a:ext>
            </a:extLst>
          </a:blip>
          <a:srcRect t="17896" b="10658"/>
          <a:stretch/>
        </p:blipFill>
        <p:spPr bwMode="auto">
          <a:xfrm>
            <a:off x="1549" y="0"/>
            <a:ext cx="12188902" cy="6858000"/>
          </a:xfrm>
          <a:prstGeom prst="rect">
            <a:avLst/>
          </a:prstGeom>
          <a:noFill/>
          <a:extLst>
            <a:ext uri="{909E8E84-426E-40DD-AFC4-6F175D3DCCD1}">
              <a14:hiddenFill xmlns:a14="http://schemas.microsoft.com/office/drawing/2010/main">
                <a:solidFill>
                  <a:srgbClr val="FFFFFF"/>
                </a:solidFill>
              </a14:hiddenFill>
            </a:ext>
          </a:extLst>
        </p:spPr>
      </p:pic>
      <p:sp>
        <p:nvSpPr>
          <p:cNvPr id="10" name="矩形 9"/>
          <p:cNvSpPr/>
          <p:nvPr userDrawn="1"/>
        </p:nvSpPr>
        <p:spPr bwMode="auto">
          <a:xfrm>
            <a:off x="2380" y="0"/>
            <a:ext cx="12187239" cy="6858000"/>
          </a:xfrm>
          <a:prstGeom prst="rect">
            <a:avLst/>
          </a:prstGeom>
          <a:solidFill>
            <a:srgbClr val="003C78">
              <a:alpha val="40000"/>
            </a:srgbClr>
          </a:solidFill>
          <a:ln w="9525" cap="flat" cmpd="sng" algn="ctr">
            <a:noFill/>
            <a:prstDash val="solid"/>
            <a:round/>
            <a:headEnd type="none" w="med" len="med"/>
            <a:tailEnd type="none" w="med" len="med"/>
          </a:ln>
          <a:effectLst/>
        </p:spPr>
        <p:txBody>
          <a:bodyPr vert="horz" wrap="square" lIns="91404" tIns="45702" rIns="91404" bIns="45702" numCol="1" rtlCol="0" anchor="t" anchorCtr="0" compatLnSpc="1">
            <a:prstTxWarp prst="textNoShape">
              <a:avLst/>
            </a:prstTxWarp>
          </a:bodyPr>
          <a:lstStyle/>
          <a:p>
            <a:pPr marL="0" marR="0" indent="0" algn="l" defTabSz="914034" rtl="0" eaLnBrk="1" fontAlgn="ctr" latinLnBrk="0" hangingPunct="1">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Huawei Sans" panose="020C0503030203020204" pitchFamily="34" charset="0"/>
              <a:ea typeface="方正兰亭黑简体" panose="02000000000000000000" pitchFamily="2" charset="-122"/>
            </a:endParaRPr>
          </a:p>
        </p:txBody>
      </p:sp>
      <p:grpSp>
        <p:nvGrpSpPr>
          <p:cNvPr id="16" name="组合 15"/>
          <p:cNvGrpSpPr/>
          <p:nvPr userDrawn="1"/>
        </p:nvGrpSpPr>
        <p:grpSpPr>
          <a:xfrm>
            <a:off x="4148952" y="2637135"/>
            <a:ext cx="3894096" cy="1598831"/>
            <a:chOff x="4302972" y="2345035"/>
            <a:chExt cx="3895617" cy="1598831"/>
          </a:xfrm>
        </p:grpSpPr>
        <p:sp>
          <p:nvSpPr>
            <p:cNvPr id="14" name="矩形 13"/>
            <p:cNvSpPr/>
            <p:nvPr userDrawn="1"/>
          </p:nvSpPr>
          <p:spPr>
            <a:xfrm>
              <a:off x="4478610" y="2345035"/>
              <a:ext cx="3544342" cy="923010"/>
            </a:xfrm>
            <a:prstGeom prst="rect">
              <a:avLst/>
            </a:prstGeom>
            <a:noFill/>
          </p:spPr>
          <p:txBody>
            <a:bodyPr wrap="none" lIns="91440" tIns="45720" rIns="91440" bIns="45720">
              <a:spAutoFit/>
            </a:bodyPr>
            <a:lstStyle/>
            <a:p>
              <a:pPr algn="ctr" fontAlgn="ctr"/>
              <a:r>
                <a:rPr lang="en-US" altLang="zh-CN" sz="5398" b="0" cap="none" spc="0" baseline="0" dirty="0" smtClean="0">
                  <a:ln w="0"/>
                  <a:solidFill>
                    <a:schemeClr val="bg1"/>
                  </a:solidFill>
                  <a:effectLst>
                    <a:outerShdw blurRad="38100" dist="19050" dir="2700000" algn="tl" rotWithShape="0">
                      <a:schemeClr val="dk1">
                        <a:alpha val="40000"/>
                      </a:schemeClr>
                    </a:outerShdw>
                  </a:effectLst>
                  <a:latin typeface="Huawei Sans" panose="020C0503030203020204" pitchFamily="34" charset="0"/>
                  <a:ea typeface="方正兰亭黑简体" panose="02000000000000000000" pitchFamily="2" charset="-122"/>
                </a:rPr>
                <a:t>Thank You</a:t>
              </a:r>
            </a:p>
          </p:txBody>
        </p:sp>
        <p:sp>
          <p:nvSpPr>
            <p:cNvPr id="15" name="矩形 14"/>
            <p:cNvSpPr/>
            <p:nvPr userDrawn="1"/>
          </p:nvSpPr>
          <p:spPr>
            <a:xfrm>
              <a:off x="4302972" y="3297535"/>
              <a:ext cx="3895617" cy="646331"/>
            </a:xfrm>
            <a:prstGeom prst="rect">
              <a:avLst/>
            </a:prstGeom>
            <a:noFill/>
          </p:spPr>
          <p:txBody>
            <a:bodyPr wrap="none" lIns="91440" tIns="45720" rIns="91440" bIns="45720">
              <a:spAutoFit/>
            </a:bodyPr>
            <a:lstStyle/>
            <a:p>
              <a:pPr algn="ctr" fontAlgn="ctr"/>
              <a:r>
                <a:rPr lang="en-US" altLang="zh-CN" sz="3599" b="0" cap="none" spc="0" baseline="0" dirty="0" smtClean="0">
                  <a:ln w="0"/>
                  <a:solidFill>
                    <a:schemeClr val="bg1"/>
                  </a:solidFill>
                  <a:effectLst>
                    <a:outerShdw blurRad="38100" dist="19050" dir="2700000" algn="tl" rotWithShape="0">
                      <a:schemeClr val="dk1">
                        <a:alpha val="40000"/>
                      </a:schemeClr>
                    </a:outerShdw>
                  </a:effectLst>
                  <a:latin typeface="Huawei Sans" panose="020C0503030203020204" pitchFamily="34" charset="0"/>
                  <a:ea typeface="方正兰亭黑简体" panose="02000000000000000000" pitchFamily="2" charset="-122"/>
                </a:rPr>
                <a:t>www.huawei.com</a:t>
              </a:r>
              <a:endParaRPr lang="zh-CN" altLang="en-US" sz="3599" b="0" cap="none" spc="0" baseline="0" dirty="0">
                <a:ln w="0"/>
                <a:solidFill>
                  <a:schemeClr val="bg1"/>
                </a:solidFill>
                <a:effectLst>
                  <a:outerShdw blurRad="38100" dist="19050" dir="2700000" algn="tl" rotWithShape="0">
                    <a:schemeClr val="dk1">
                      <a:alpha val="40000"/>
                    </a:schemeClr>
                  </a:outerShdw>
                </a:effectLst>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2228501419"/>
      </p:ext>
    </p:extLst>
  </p:cSld>
  <p:clrMapOvr>
    <a:masterClrMapping/>
  </p:clrMapOvr>
  <p:timing>
    <p:tnLst>
      <p:par>
        <p:cTn id="1" dur="indefinite" restart="never" nodeType="tmRoot"/>
      </p:par>
    </p:tnLst>
  </p:timing>
  <p:extLst mod="1">
    <p:ext uri="{DCECCB84-F9BA-43D5-87BE-67443E8EF086}">
      <p15:sldGuideLst xmlns:p15="http://schemas.microsoft.com/office/powerpoint/2012/main"/>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1_1#修订记录">
    <p:spTree>
      <p:nvGrpSpPr>
        <p:cNvPr id="1" name=""/>
        <p:cNvGrpSpPr/>
        <p:nvPr/>
      </p:nvGrpSpPr>
      <p:grpSpPr>
        <a:xfrm>
          <a:off x="0" y="0"/>
          <a:ext cx="0" cy="0"/>
          <a:chOff x="0" y="0"/>
          <a:chExt cx="0" cy="0"/>
        </a:xfrm>
      </p:grpSpPr>
      <p:sp>
        <p:nvSpPr>
          <p:cNvPr id="31" name="Rectangle 2"/>
          <p:cNvSpPr>
            <a:spLocks noChangeArrowheads="1"/>
          </p:cNvSpPr>
          <p:nvPr userDrawn="1"/>
        </p:nvSpPr>
        <p:spPr bwMode="auto">
          <a:xfrm>
            <a:off x="952501" y="368660"/>
            <a:ext cx="4207395" cy="479425"/>
          </a:xfrm>
          <a:prstGeom prst="rect">
            <a:avLst/>
          </a:prstGeom>
          <a:noFill/>
          <a:ln w="9525">
            <a:noFill/>
            <a:miter lim="800000"/>
            <a:headEnd/>
            <a:tailEnd/>
          </a:ln>
        </p:spPr>
        <p:txBody>
          <a:bodyPr lIns="78258" tIns="39127" rIns="78258" bIns="39127" anchor="ctr"/>
          <a:lstStyle/>
          <a:p>
            <a:pPr marL="0" marR="0" lvl="0" indent="0" algn="l" defTabSz="1001624" rtl="0" eaLnBrk="0" fontAlgn="ctr" latinLnBrk="0" hangingPunct="0">
              <a:lnSpc>
                <a:spcPct val="100000"/>
              </a:lnSpc>
              <a:spcBef>
                <a:spcPct val="0"/>
              </a:spcBef>
              <a:spcAft>
                <a:spcPct val="0"/>
              </a:spcAft>
              <a:buClrTx/>
              <a:buSzTx/>
              <a:buFontTx/>
              <a:buNone/>
              <a:tabLst/>
              <a:defRPr/>
            </a:pPr>
            <a:r>
              <a:rPr lang="en-US" altLang="zh-CN" sz="3500" b="1" baseline="0" dirty="0" smtClean="0">
                <a:solidFill>
                  <a:schemeClr val="tx1">
                    <a:lumMod val="75000"/>
                    <a:lumOff val="25000"/>
                  </a:schemeClr>
                </a:solidFill>
                <a:latin typeface="Huawei Sans" panose="020C0503030203020204" pitchFamily="34" charset="0"/>
                <a:ea typeface="方正兰亭黑简体" panose="02000000000000000000" pitchFamily="2" charset="-122"/>
              </a:rPr>
              <a:t>Revision Record</a:t>
            </a:r>
            <a:endParaRPr lang="zh-CN" altLang="en-US" sz="3500" b="1" baseline="0" dirty="0" smtClean="0">
              <a:solidFill>
                <a:schemeClr val="tx1">
                  <a:lumMod val="75000"/>
                  <a:lumOff val="25000"/>
                </a:schemeClr>
              </a:solidFill>
              <a:latin typeface="Huawei Sans" panose="020C0503030203020204" pitchFamily="34" charset="0"/>
              <a:ea typeface="方正兰亭黑简体" panose="02000000000000000000" pitchFamily="2" charset="-122"/>
            </a:endParaRPr>
          </a:p>
        </p:txBody>
      </p:sp>
      <p:sp>
        <p:nvSpPr>
          <p:cNvPr id="32" name="Text Box 58"/>
          <p:cNvSpPr txBox="1">
            <a:spLocks noChangeArrowheads="1"/>
          </p:cNvSpPr>
          <p:nvPr userDrawn="1"/>
        </p:nvSpPr>
        <p:spPr bwMode="auto">
          <a:xfrm>
            <a:off x="7487791" y="368660"/>
            <a:ext cx="3996445" cy="523220"/>
          </a:xfrm>
          <a:prstGeom prst="rect">
            <a:avLst/>
          </a:prstGeom>
          <a:noFill/>
          <a:ln w="9525" algn="ctr">
            <a:noFill/>
            <a:miter lim="800000"/>
            <a:headEnd/>
            <a:tailEnd/>
          </a:ln>
        </p:spPr>
        <p:txBody>
          <a:bodyPr wrap="square">
            <a:spAutoFit/>
          </a:bodyPr>
          <a:lstStyle/>
          <a:p>
            <a:pPr fontAlgn="ctr">
              <a:spcBef>
                <a:spcPct val="50000"/>
              </a:spcBef>
            </a:pPr>
            <a:r>
              <a:rPr lang="en-US" altLang="zh-CN" sz="2800" kern="1200" baseline="0" dirty="0" smtClean="0">
                <a:solidFill>
                  <a:srgbClr val="4D4D4D"/>
                </a:solidFill>
                <a:latin typeface="Huawei Sans" panose="020C0503030203020204" pitchFamily="34" charset="0"/>
                <a:ea typeface="方正兰亭黑简体" panose="02000000000000000000" pitchFamily="2" charset="-122"/>
                <a:cs typeface="+mn-cs"/>
              </a:rPr>
              <a:t>Do Not Print this Page</a:t>
            </a:r>
            <a:endParaRPr lang="zh-CN" altLang="en-US" sz="2800" kern="1200" baseline="0" dirty="0">
              <a:solidFill>
                <a:srgbClr val="4D4D4D"/>
              </a:solidFill>
              <a:latin typeface="Huawei Sans" panose="020C0503030203020204" pitchFamily="34" charset="0"/>
              <a:ea typeface="方正兰亭黑简体" panose="02000000000000000000" pitchFamily="2" charset="-122"/>
              <a:cs typeface="+mn-cs"/>
            </a:endParaRPr>
          </a:p>
        </p:txBody>
      </p:sp>
      <p:graphicFrame>
        <p:nvGraphicFramePr>
          <p:cNvPr id="33" name="Group 3"/>
          <p:cNvGraphicFramePr>
            <a:graphicFrameLocks noGrp="1"/>
          </p:cNvGraphicFramePr>
          <p:nvPr userDrawn="1">
            <p:extLst/>
          </p:nvPr>
        </p:nvGraphicFramePr>
        <p:xfrm>
          <a:off x="1007534" y="1232756"/>
          <a:ext cx="10464802" cy="1082675"/>
        </p:xfrm>
        <a:graphic>
          <a:graphicData uri="http://schemas.openxmlformats.org/drawingml/2006/table">
            <a:tbl>
              <a:tblPr/>
              <a:tblGrid>
                <a:gridCol w="3059004">
                  <a:extLst>
                    <a:ext uri="{9D8B030D-6E8A-4147-A177-3AD203B41FA5}">
                      <a16:colId xmlns:a16="http://schemas.microsoft.com/office/drawing/2014/main" xmlns="" val="20000"/>
                    </a:ext>
                  </a:extLst>
                </a:gridCol>
                <a:gridCol w="2155444">
                  <a:extLst>
                    <a:ext uri="{9D8B030D-6E8A-4147-A177-3AD203B41FA5}">
                      <a16:colId xmlns:a16="http://schemas.microsoft.com/office/drawing/2014/main" xmlns="" val="20001"/>
                    </a:ext>
                  </a:extLst>
                </a:gridCol>
                <a:gridCol w="2930727">
                  <a:extLst>
                    <a:ext uri="{9D8B030D-6E8A-4147-A177-3AD203B41FA5}">
                      <a16:colId xmlns:a16="http://schemas.microsoft.com/office/drawing/2014/main" xmlns="" val="20002"/>
                    </a:ext>
                  </a:extLst>
                </a:gridCol>
                <a:gridCol w="2319627">
                  <a:extLst>
                    <a:ext uri="{9D8B030D-6E8A-4147-A177-3AD203B41FA5}">
                      <a16:colId xmlns:a16="http://schemas.microsoft.com/office/drawing/2014/main" xmlns=""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Course Code</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Product</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Product Version</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Course Version</a:t>
                      </a: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bl>
          </a:graphicData>
        </a:graphic>
      </p:graphicFrame>
      <p:graphicFrame>
        <p:nvGraphicFramePr>
          <p:cNvPr id="34" name="Group 21"/>
          <p:cNvGraphicFramePr>
            <a:graphicFrameLocks noGrp="1"/>
          </p:cNvGraphicFramePr>
          <p:nvPr userDrawn="1">
            <p:extLst/>
          </p:nvPr>
        </p:nvGraphicFramePr>
        <p:xfrm>
          <a:off x="1007533" y="2529867"/>
          <a:ext cx="10464800" cy="3527425"/>
        </p:xfrm>
        <a:graphic>
          <a:graphicData uri="http://schemas.openxmlformats.org/drawingml/2006/table">
            <a:tbl>
              <a:tblPr/>
              <a:tblGrid>
                <a:gridCol w="3085809">
                  <a:extLst>
                    <a:ext uri="{9D8B030D-6E8A-4147-A177-3AD203B41FA5}">
                      <a16:colId xmlns:a16="http://schemas.microsoft.com/office/drawing/2014/main" xmlns="" val="20000"/>
                    </a:ext>
                  </a:extLst>
                </a:gridCol>
                <a:gridCol w="2155920">
                  <a:extLst>
                    <a:ext uri="{9D8B030D-6E8A-4147-A177-3AD203B41FA5}">
                      <a16:colId xmlns:a16="http://schemas.microsoft.com/office/drawing/2014/main" xmlns="" val="20001"/>
                    </a:ext>
                  </a:extLst>
                </a:gridCol>
                <a:gridCol w="2912127">
                  <a:extLst>
                    <a:ext uri="{9D8B030D-6E8A-4147-A177-3AD203B41FA5}">
                      <a16:colId xmlns:a16="http://schemas.microsoft.com/office/drawing/2014/main" xmlns="" val="20002"/>
                    </a:ext>
                  </a:extLst>
                </a:gridCol>
                <a:gridCol w="2310944">
                  <a:extLst>
                    <a:ext uri="{9D8B030D-6E8A-4147-A177-3AD203B41FA5}">
                      <a16:colId xmlns:a16="http://schemas.microsoft.com/office/drawing/2014/main" xmlns=""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Author/ID</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Date</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Reviewer/ID</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New</a:t>
                      </a:r>
                      <a:r>
                        <a:rPr kumimoji="1" lang="zh-CN"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a:t>
                      </a: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 Update</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5"/>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2470491851"/>
                  </a:ext>
                </a:extLst>
              </a:tr>
            </a:tbl>
          </a:graphicData>
        </a:graphic>
      </p:graphicFrame>
      <p:sp>
        <p:nvSpPr>
          <p:cNvPr id="35" name="文本占位符 7"/>
          <p:cNvSpPr>
            <a:spLocks noGrp="1"/>
          </p:cNvSpPr>
          <p:nvPr>
            <p:ph type="body" sz="quarter" idx="17" hasCustomPrompt="1"/>
          </p:nvPr>
        </p:nvSpPr>
        <p:spPr>
          <a:xfrm>
            <a:off x="1007535" y="1803960"/>
            <a:ext cx="3024237"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Course Code</a:t>
            </a:r>
          </a:p>
        </p:txBody>
      </p:sp>
      <p:sp>
        <p:nvSpPr>
          <p:cNvPr id="36" name="文本占位符 7"/>
          <p:cNvSpPr>
            <a:spLocks noGrp="1"/>
          </p:cNvSpPr>
          <p:nvPr>
            <p:ph type="body" sz="quarter" idx="18" hasCustomPrompt="1"/>
          </p:nvPr>
        </p:nvSpPr>
        <p:spPr>
          <a:xfrm>
            <a:off x="4079776" y="1803960"/>
            <a:ext cx="21100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Product</a:t>
            </a:r>
          </a:p>
        </p:txBody>
      </p:sp>
      <p:sp>
        <p:nvSpPr>
          <p:cNvPr id="39" name="文本占位符 7"/>
          <p:cNvSpPr>
            <a:spLocks noGrp="1"/>
          </p:cNvSpPr>
          <p:nvPr>
            <p:ph type="body" sz="quarter" idx="13" hasCustomPrompt="1"/>
          </p:nvPr>
        </p:nvSpPr>
        <p:spPr>
          <a:xfrm>
            <a:off x="1007533" y="3089025"/>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0" name="文本占位符 7"/>
          <p:cNvSpPr>
            <a:spLocks noGrp="1"/>
          </p:cNvSpPr>
          <p:nvPr>
            <p:ph type="body" sz="quarter" idx="14" hasCustomPrompt="1"/>
          </p:nvPr>
        </p:nvSpPr>
        <p:spPr>
          <a:xfrm>
            <a:off x="4079776" y="3089025"/>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1" name="文本占位符 7"/>
          <p:cNvSpPr>
            <a:spLocks noGrp="1"/>
          </p:cNvSpPr>
          <p:nvPr>
            <p:ph type="body" sz="quarter" idx="15" hasCustomPrompt="1"/>
          </p:nvPr>
        </p:nvSpPr>
        <p:spPr>
          <a:xfrm>
            <a:off x="6239933" y="3089025"/>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2" name="文本占位符 7"/>
          <p:cNvSpPr>
            <a:spLocks noGrp="1"/>
          </p:cNvSpPr>
          <p:nvPr>
            <p:ph type="body" sz="quarter" idx="16" hasCustomPrompt="1"/>
          </p:nvPr>
        </p:nvSpPr>
        <p:spPr>
          <a:xfrm>
            <a:off x="9168341" y="3089025"/>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3" name="文本占位符 7">
            <a:extLst>
              <a:ext uri="{FF2B5EF4-FFF2-40B4-BE49-F238E27FC236}">
                <a16:creationId xmlns:a16="http://schemas.microsoft.com/office/drawing/2014/main" xmlns="" id="{44F86C3E-C49E-485B-8EB0-960F41282238}"/>
              </a:ext>
            </a:extLst>
          </p:cNvPr>
          <p:cNvSpPr>
            <a:spLocks noGrp="1"/>
          </p:cNvSpPr>
          <p:nvPr>
            <p:ph type="body" sz="quarter" idx="21" hasCustomPrompt="1"/>
          </p:nvPr>
        </p:nvSpPr>
        <p:spPr>
          <a:xfrm>
            <a:off x="1019436" y="3608189"/>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4" name="文本占位符 7">
            <a:extLst>
              <a:ext uri="{FF2B5EF4-FFF2-40B4-BE49-F238E27FC236}">
                <a16:creationId xmlns:a16="http://schemas.microsoft.com/office/drawing/2014/main" xmlns="" id="{DB3D228B-4BFD-4782-B68D-12F66EA8C589}"/>
              </a:ext>
            </a:extLst>
          </p:cNvPr>
          <p:cNvSpPr>
            <a:spLocks noGrp="1"/>
          </p:cNvSpPr>
          <p:nvPr>
            <p:ph type="body" sz="quarter" idx="22" hasCustomPrompt="1"/>
          </p:nvPr>
        </p:nvSpPr>
        <p:spPr>
          <a:xfrm>
            <a:off x="4091679" y="3608189"/>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5" name="文本占位符 7">
            <a:extLst>
              <a:ext uri="{FF2B5EF4-FFF2-40B4-BE49-F238E27FC236}">
                <a16:creationId xmlns:a16="http://schemas.microsoft.com/office/drawing/2014/main" xmlns="" id="{FECCD724-6B1F-4104-8A9B-6B6764A3F859}"/>
              </a:ext>
            </a:extLst>
          </p:cNvPr>
          <p:cNvSpPr>
            <a:spLocks noGrp="1"/>
          </p:cNvSpPr>
          <p:nvPr>
            <p:ph type="body" sz="quarter" idx="23" hasCustomPrompt="1"/>
          </p:nvPr>
        </p:nvSpPr>
        <p:spPr>
          <a:xfrm>
            <a:off x="6251836" y="3608189"/>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6" name="文本占位符 7">
            <a:extLst>
              <a:ext uri="{FF2B5EF4-FFF2-40B4-BE49-F238E27FC236}">
                <a16:creationId xmlns:a16="http://schemas.microsoft.com/office/drawing/2014/main" xmlns="" id="{57E1C633-41F6-4A25-9DB3-D6799CE610DD}"/>
              </a:ext>
            </a:extLst>
          </p:cNvPr>
          <p:cNvSpPr>
            <a:spLocks noGrp="1"/>
          </p:cNvSpPr>
          <p:nvPr>
            <p:ph type="body" sz="quarter" idx="24" hasCustomPrompt="1"/>
          </p:nvPr>
        </p:nvSpPr>
        <p:spPr>
          <a:xfrm>
            <a:off x="9180244" y="3608189"/>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7" name="文本占位符 7">
            <a:extLst>
              <a:ext uri="{FF2B5EF4-FFF2-40B4-BE49-F238E27FC236}">
                <a16:creationId xmlns:a16="http://schemas.microsoft.com/office/drawing/2014/main" xmlns="" id="{C68CBD59-B896-4217-9781-389A1B11CE8D}"/>
              </a:ext>
            </a:extLst>
          </p:cNvPr>
          <p:cNvSpPr>
            <a:spLocks noGrp="1"/>
          </p:cNvSpPr>
          <p:nvPr>
            <p:ph type="body" sz="quarter" idx="25" hasCustomPrompt="1"/>
          </p:nvPr>
        </p:nvSpPr>
        <p:spPr>
          <a:xfrm>
            <a:off x="995796" y="4077072"/>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8" name="文本占位符 7">
            <a:extLst>
              <a:ext uri="{FF2B5EF4-FFF2-40B4-BE49-F238E27FC236}">
                <a16:creationId xmlns:a16="http://schemas.microsoft.com/office/drawing/2014/main" xmlns="" id="{791E82EE-AF55-486C-953D-3BD5CEE81CE4}"/>
              </a:ext>
            </a:extLst>
          </p:cNvPr>
          <p:cNvSpPr>
            <a:spLocks noGrp="1"/>
          </p:cNvSpPr>
          <p:nvPr>
            <p:ph type="body" sz="quarter" idx="26" hasCustomPrompt="1"/>
          </p:nvPr>
        </p:nvSpPr>
        <p:spPr>
          <a:xfrm>
            <a:off x="4068039" y="4077072"/>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9" name="文本占位符 7">
            <a:extLst>
              <a:ext uri="{FF2B5EF4-FFF2-40B4-BE49-F238E27FC236}">
                <a16:creationId xmlns:a16="http://schemas.microsoft.com/office/drawing/2014/main" xmlns="" id="{0F4FBCD0-2E04-4942-AFAF-B2774F425FB6}"/>
              </a:ext>
            </a:extLst>
          </p:cNvPr>
          <p:cNvSpPr>
            <a:spLocks noGrp="1"/>
          </p:cNvSpPr>
          <p:nvPr>
            <p:ph type="body" sz="quarter" idx="27" hasCustomPrompt="1"/>
          </p:nvPr>
        </p:nvSpPr>
        <p:spPr>
          <a:xfrm>
            <a:off x="6228196" y="4077072"/>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0" name="文本占位符 7">
            <a:extLst>
              <a:ext uri="{FF2B5EF4-FFF2-40B4-BE49-F238E27FC236}">
                <a16:creationId xmlns:a16="http://schemas.microsoft.com/office/drawing/2014/main" xmlns="" id="{701F8BDF-8D3E-4528-8B32-92CDA38CF25C}"/>
              </a:ext>
            </a:extLst>
          </p:cNvPr>
          <p:cNvSpPr>
            <a:spLocks noGrp="1"/>
          </p:cNvSpPr>
          <p:nvPr>
            <p:ph type="body" sz="quarter" idx="28" hasCustomPrompt="1"/>
          </p:nvPr>
        </p:nvSpPr>
        <p:spPr>
          <a:xfrm>
            <a:off x="9156604" y="4077072"/>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1" name="文本占位符 7">
            <a:extLst>
              <a:ext uri="{FF2B5EF4-FFF2-40B4-BE49-F238E27FC236}">
                <a16:creationId xmlns:a16="http://schemas.microsoft.com/office/drawing/2014/main" xmlns="" id="{2DAE044E-F1B2-424B-BDD0-3E92A10C4695}"/>
              </a:ext>
            </a:extLst>
          </p:cNvPr>
          <p:cNvSpPr>
            <a:spLocks noGrp="1"/>
          </p:cNvSpPr>
          <p:nvPr>
            <p:ph type="body" sz="quarter" idx="29" hasCustomPrompt="1"/>
          </p:nvPr>
        </p:nvSpPr>
        <p:spPr>
          <a:xfrm>
            <a:off x="1019436" y="4581128"/>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2" name="文本占位符 7">
            <a:extLst>
              <a:ext uri="{FF2B5EF4-FFF2-40B4-BE49-F238E27FC236}">
                <a16:creationId xmlns:a16="http://schemas.microsoft.com/office/drawing/2014/main" xmlns="" id="{19929436-360F-44DC-A864-1DA42B59198F}"/>
              </a:ext>
            </a:extLst>
          </p:cNvPr>
          <p:cNvSpPr>
            <a:spLocks noGrp="1"/>
          </p:cNvSpPr>
          <p:nvPr>
            <p:ph type="body" sz="quarter" idx="30" hasCustomPrompt="1"/>
          </p:nvPr>
        </p:nvSpPr>
        <p:spPr>
          <a:xfrm>
            <a:off x="4091679" y="4581128"/>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3" name="文本占位符 7">
            <a:extLst>
              <a:ext uri="{FF2B5EF4-FFF2-40B4-BE49-F238E27FC236}">
                <a16:creationId xmlns:a16="http://schemas.microsoft.com/office/drawing/2014/main" xmlns="" id="{E3F04EDE-0D87-45F2-9033-289878AAF2FA}"/>
              </a:ext>
            </a:extLst>
          </p:cNvPr>
          <p:cNvSpPr>
            <a:spLocks noGrp="1"/>
          </p:cNvSpPr>
          <p:nvPr>
            <p:ph type="body" sz="quarter" idx="31" hasCustomPrompt="1"/>
          </p:nvPr>
        </p:nvSpPr>
        <p:spPr>
          <a:xfrm>
            <a:off x="6251836" y="4581128"/>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4" name="文本占位符 7">
            <a:extLst>
              <a:ext uri="{FF2B5EF4-FFF2-40B4-BE49-F238E27FC236}">
                <a16:creationId xmlns:a16="http://schemas.microsoft.com/office/drawing/2014/main" xmlns="" id="{3F9FD2BB-87FB-42F0-8418-F87E96763F68}"/>
              </a:ext>
            </a:extLst>
          </p:cNvPr>
          <p:cNvSpPr>
            <a:spLocks noGrp="1"/>
          </p:cNvSpPr>
          <p:nvPr>
            <p:ph type="body" sz="quarter" idx="32" hasCustomPrompt="1"/>
          </p:nvPr>
        </p:nvSpPr>
        <p:spPr>
          <a:xfrm>
            <a:off x="9180244" y="4581128"/>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5" name="文本占位符 7">
            <a:extLst>
              <a:ext uri="{FF2B5EF4-FFF2-40B4-BE49-F238E27FC236}">
                <a16:creationId xmlns:a16="http://schemas.microsoft.com/office/drawing/2014/main" xmlns="" id="{450C36C1-EC46-4EAC-8A54-EFB2EF58F730}"/>
              </a:ext>
            </a:extLst>
          </p:cNvPr>
          <p:cNvSpPr>
            <a:spLocks noGrp="1"/>
          </p:cNvSpPr>
          <p:nvPr>
            <p:ph type="body" sz="quarter" idx="33" hasCustomPrompt="1"/>
          </p:nvPr>
        </p:nvSpPr>
        <p:spPr>
          <a:xfrm>
            <a:off x="995796" y="5049180"/>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6" name="文本占位符 7">
            <a:extLst>
              <a:ext uri="{FF2B5EF4-FFF2-40B4-BE49-F238E27FC236}">
                <a16:creationId xmlns:a16="http://schemas.microsoft.com/office/drawing/2014/main" xmlns="" id="{06E305FB-6351-4BDD-B27A-CA91C0B55424}"/>
              </a:ext>
            </a:extLst>
          </p:cNvPr>
          <p:cNvSpPr>
            <a:spLocks noGrp="1"/>
          </p:cNvSpPr>
          <p:nvPr>
            <p:ph type="body" sz="quarter" idx="34" hasCustomPrompt="1"/>
          </p:nvPr>
        </p:nvSpPr>
        <p:spPr>
          <a:xfrm>
            <a:off x="4068039" y="5049180"/>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7" name="文本占位符 7">
            <a:extLst>
              <a:ext uri="{FF2B5EF4-FFF2-40B4-BE49-F238E27FC236}">
                <a16:creationId xmlns:a16="http://schemas.microsoft.com/office/drawing/2014/main" xmlns="" id="{986CE630-9BBE-44AB-B3AC-29A48255E185}"/>
              </a:ext>
            </a:extLst>
          </p:cNvPr>
          <p:cNvSpPr>
            <a:spLocks noGrp="1"/>
          </p:cNvSpPr>
          <p:nvPr>
            <p:ph type="body" sz="quarter" idx="35" hasCustomPrompt="1"/>
          </p:nvPr>
        </p:nvSpPr>
        <p:spPr>
          <a:xfrm>
            <a:off x="6228196" y="5049180"/>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8" name="文本占位符 7">
            <a:extLst>
              <a:ext uri="{FF2B5EF4-FFF2-40B4-BE49-F238E27FC236}">
                <a16:creationId xmlns:a16="http://schemas.microsoft.com/office/drawing/2014/main" xmlns="" id="{4DDD786F-E21B-4BBC-A377-D2EC3EE50688}"/>
              </a:ext>
            </a:extLst>
          </p:cNvPr>
          <p:cNvSpPr>
            <a:spLocks noGrp="1"/>
          </p:cNvSpPr>
          <p:nvPr>
            <p:ph type="body" sz="quarter" idx="36" hasCustomPrompt="1"/>
          </p:nvPr>
        </p:nvSpPr>
        <p:spPr>
          <a:xfrm>
            <a:off x="9156604" y="5049180"/>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9" name="文本占位符 7">
            <a:extLst>
              <a:ext uri="{FF2B5EF4-FFF2-40B4-BE49-F238E27FC236}">
                <a16:creationId xmlns:a16="http://schemas.microsoft.com/office/drawing/2014/main" xmlns="" id="{EE728293-3BC5-4224-A4F0-27996EC76EA2}"/>
              </a:ext>
            </a:extLst>
          </p:cNvPr>
          <p:cNvSpPr>
            <a:spLocks noGrp="1"/>
          </p:cNvSpPr>
          <p:nvPr>
            <p:ph type="body" sz="quarter" idx="37" hasCustomPrompt="1"/>
          </p:nvPr>
        </p:nvSpPr>
        <p:spPr>
          <a:xfrm>
            <a:off x="1019436" y="5553236"/>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60" name="文本占位符 7">
            <a:extLst>
              <a:ext uri="{FF2B5EF4-FFF2-40B4-BE49-F238E27FC236}">
                <a16:creationId xmlns:a16="http://schemas.microsoft.com/office/drawing/2014/main" xmlns="" id="{84C5C924-BCE5-46C8-9041-30EDC3D85E52}"/>
              </a:ext>
            </a:extLst>
          </p:cNvPr>
          <p:cNvSpPr>
            <a:spLocks noGrp="1"/>
          </p:cNvSpPr>
          <p:nvPr>
            <p:ph type="body" sz="quarter" idx="38" hasCustomPrompt="1"/>
          </p:nvPr>
        </p:nvSpPr>
        <p:spPr>
          <a:xfrm>
            <a:off x="4091679" y="5553236"/>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61" name="文本占位符 7">
            <a:extLst>
              <a:ext uri="{FF2B5EF4-FFF2-40B4-BE49-F238E27FC236}">
                <a16:creationId xmlns:a16="http://schemas.microsoft.com/office/drawing/2014/main" xmlns="" id="{1DBD4C29-C885-4339-873D-B55FBD81DDFE}"/>
              </a:ext>
            </a:extLst>
          </p:cNvPr>
          <p:cNvSpPr>
            <a:spLocks noGrp="1"/>
          </p:cNvSpPr>
          <p:nvPr>
            <p:ph type="body" sz="quarter" idx="39" hasCustomPrompt="1"/>
          </p:nvPr>
        </p:nvSpPr>
        <p:spPr>
          <a:xfrm>
            <a:off x="6251836" y="5553236"/>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62" name="文本占位符 7">
            <a:extLst>
              <a:ext uri="{FF2B5EF4-FFF2-40B4-BE49-F238E27FC236}">
                <a16:creationId xmlns:a16="http://schemas.microsoft.com/office/drawing/2014/main" xmlns="" id="{6D84506C-645A-472E-A06C-3A65A7744312}"/>
              </a:ext>
            </a:extLst>
          </p:cNvPr>
          <p:cNvSpPr>
            <a:spLocks noGrp="1"/>
          </p:cNvSpPr>
          <p:nvPr>
            <p:ph type="body" sz="quarter" idx="40" hasCustomPrompt="1"/>
          </p:nvPr>
        </p:nvSpPr>
        <p:spPr>
          <a:xfrm>
            <a:off x="9180244" y="5553236"/>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Tree>
    <p:extLst>
      <p:ext uri="{BB962C8B-B14F-4D97-AF65-F5344CB8AC3E}">
        <p14:creationId xmlns:p14="http://schemas.microsoft.com/office/powerpoint/2010/main" val="2146430024"/>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总标题">
    <p:spTree>
      <p:nvGrpSpPr>
        <p:cNvPr id="1" name=""/>
        <p:cNvGrpSpPr/>
        <p:nvPr/>
      </p:nvGrpSpPr>
      <p:grpSpPr>
        <a:xfrm>
          <a:off x="0" y="0"/>
          <a:ext cx="0" cy="0"/>
          <a:chOff x="0" y="0"/>
          <a:chExt cx="0" cy="0"/>
        </a:xfrm>
      </p:grpSpPr>
      <p:pic>
        <p:nvPicPr>
          <p:cNvPr id="17" name="Picture 4"/>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b="3447"/>
          <a:stretch/>
        </p:blipFill>
        <p:spPr bwMode="auto">
          <a:xfrm>
            <a:off x="1" y="85"/>
            <a:ext cx="12192000" cy="6864740"/>
          </a:xfrm>
          <a:prstGeom prst="rect">
            <a:avLst/>
          </a:prstGeom>
          <a:noFill/>
          <a:extLst>
            <a:ext uri="{909E8E84-426E-40DD-AFC4-6F175D3DCCD1}">
              <a14:hiddenFill xmlns:a14="http://schemas.microsoft.com/office/drawing/2010/main">
                <a:solidFill>
                  <a:srgbClr val="FFFFFF"/>
                </a:solidFill>
              </a14:hiddenFill>
            </a:ext>
          </a:extLst>
        </p:spPr>
      </p:pic>
      <p:sp>
        <p:nvSpPr>
          <p:cNvPr id="18" name="Rectangle 41"/>
          <p:cNvSpPr>
            <a:spLocks noGrp="1" noChangeArrowheads="1"/>
          </p:cNvSpPr>
          <p:nvPr>
            <p:ph type="ctrTitle" sz="quarter" hasCustomPrompt="1"/>
          </p:nvPr>
        </p:nvSpPr>
        <p:spPr>
          <a:xfrm>
            <a:off x="1031295" y="4957156"/>
            <a:ext cx="10441567" cy="831600"/>
          </a:xfrm>
          <a:prstGeom prst="rect">
            <a:avLst/>
          </a:prstGeom>
          <a:ln algn="ctr"/>
        </p:spPr>
        <p:txBody>
          <a:bodyPr lIns="87802" tIns="43901" rIns="87802" bIns="43901"/>
          <a:lstStyle>
            <a:lvl1pPr algn="l" defTabSz="801688" rtl="0" eaLnBrk="0" fontAlgn="ctr" hangingPunct="0">
              <a:spcBef>
                <a:spcPct val="0"/>
              </a:spcBef>
              <a:spcAft>
                <a:spcPct val="0"/>
              </a:spcAft>
              <a:defRPr lang="zh-CN" altLang="en-US" sz="4300" b="1" kern="1200" baseline="0" dirty="0">
                <a:solidFill>
                  <a:srgbClr val="0070C0"/>
                </a:solidFill>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to Edit Title</a:t>
            </a:r>
            <a:endParaRPr lang="zh-CN" altLang="en-US" dirty="0"/>
          </a:p>
        </p:txBody>
      </p:sp>
      <p:sp>
        <p:nvSpPr>
          <p:cNvPr id="19" name="文本占位符 29"/>
          <p:cNvSpPr>
            <a:spLocks noGrp="1"/>
          </p:cNvSpPr>
          <p:nvPr>
            <p:ph type="body" sz="quarter" idx="10" hasCustomPrompt="1"/>
          </p:nvPr>
        </p:nvSpPr>
        <p:spPr>
          <a:xfrm>
            <a:off x="1031295" y="5816120"/>
            <a:ext cx="6912000" cy="493200"/>
          </a:xfrm>
          <a:prstGeom prst="rect">
            <a:avLst/>
          </a:prstGeom>
        </p:spPr>
        <p:txBody>
          <a:bodyPr/>
          <a:lstStyle>
            <a:lvl1pPr marL="0" indent="0" algn="l" defTabSz="801688" rtl="0" eaLnBrk="0" fontAlgn="ctr" hangingPunct="0">
              <a:spcBef>
                <a:spcPct val="0"/>
              </a:spcBef>
              <a:spcAft>
                <a:spcPct val="0"/>
              </a:spcAft>
              <a:buNone/>
              <a:defRPr lang="zh-CN" altLang="en-US" sz="2000" kern="1200" baseline="0" dirty="0" smtClean="0">
                <a:solidFill>
                  <a:srgbClr val="0070C0"/>
                </a:solidFill>
                <a:latin typeface="Huawei Sans" panose="020C0503030203020204" pitchFamily="34" charset="0"/>
                <a:ea typeface="方正兰亭黑简体" panose="02000000000000000000" pitchFamily="2" charset="-122"/>
                <a:cs typeface="Huawei Sans" panose="020C0503030203020204" pitchFamily="34" charset="0"/>
              </a:defRPr>
            </a:lvl1pPr>
          </a:lstStyle>
          <a:p>
            <a:pPr lvl="0"/>
            <a:r>
              <a:rPr lang="en-US" altLang="zh-CN" dirty="0" smtClean="0"/>
              <a:t>Click to Edit Title</a:t>
            </a:r>
            <a:endParaRPr lang="zh-CN" altLang="en-US" dirty="0" smtClean="0"/>
          </a:p>
        </p:txBody>
      </p:sp>
      <p:sp>
        <p:nvSpPr>
          <p:cNvPr id="20" name="Rectangle 54"/>
          <p:cNvSpPr>
            <a:spLocks noChangeArrowheads="1"/>
          </p:cNvSpPr>
          <p:nvPr userDrawn="1"/>
        </p:nvSpPr>
        <p:spPr bwMode="auto">
          <a:xfrm>
            <a:off x="947428" y="6500581"/>
            <a:ext cx="4948333" cy="265552"/>
          </a:xfrm>
          <a:prstGeom prst="rect">
            <a:avLst/>
          </a:prstGeom>
          <a:noFill/>
          <a:ln w="9525" algn="ctr">
            <a:noFill/>
            <a:miter lim="800000"/>
            <a:headEnd/>
            <a:tailEnd/>
          </a:ln>
          <a:effectLst/>
        </p:spPr>
        <p:txBody>
          <a:bodyPr wrap="none" lIns="80101" tIns="40052" rIns="80101" bIns="40052">
            <a:spAutoFit/>
          </a:bodyPr>
          <a:lstStyle/>
          <a:p>
            <a:pPr defTabSz="801668" eaLnBrk="0" fontAlgn="base" hangingPunct="0">
              <a:defRPr/>
            </a:pPr>
            <a:r>
              <a:rPr lang="en-US" altLang="zh-CN" sz="1200" baseline="0" dirty="0">
                <a:latin typeface="Huawei Sans" panose="020C0503030203020204" pitchFamily="34" charset="0"/>
                <a:ea typeface="方正兰亭黑简体" panose="02000000000000000000" pitchFamily="2" charset="-122"/>
                <a:cs typeface="Huawei Sans" panose="020C0503030203020204" pitchFamily="34" charset="0"/>
              </a:rPr>
              <a:t>Copyright © </a:t>
            </a:r>
            <a:r>
              <a:rPr lang="en-US" altLang="zh-CN" sz="1200" baseline="0" dirty="0" smtClean="0">
                <a:latin typeface="Huawei Sans" panose="020C0503030203020204" pitchFamily="34" charset="0"/>
                <a:ea typeface="方正兰亭黑简体" panose="02000000000000000000" pitchFamily="2" charset="-122"/>
                <a:cs typeface="Huawei Sans" panose="020C0503030203020204" pitchFamily="34" charset="0"/>
              </a:rPr>
              <a:t>2020 </a:t>
            </a:r>
            <a:r>
              <a:rPr lang="en-US" altLang="zh-CN" sz="1200" baseline="0" dirty="0">
                <a:latin typeface="Huawei Sans" panose="020C0503030203020204" pitchFamily="34" charset="0"/>
                <a:ea typeface="方正兰亭黑简体" panose="02000000000000000000" pitchFamily="2" charset="-122"/>
                <a:cs typeface="Huawei Sans" panose="020C0503030203020204" pitchFamily="34" charset="0"/>
              </a:rPr>
              <a:t>Huawei Technologies Co., Ltd. All rights reserved. </a:t>
            </a:r>
          </a:p>
        </p:txBody>
      </p:sp>
      <p:pic>
        <p:nvPicPr>
          <p:cNvPr id="21" name="图片 20"/>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891889" y="251069"/>
            <a:ext cx="1965600" cy="430102"/>
          </a:xfrm>
          <a:prstGeom prst="rect">
            <a:avLst/>
          </a:prstGeom>
        </p:spPr>
      </p:pic>
    </p:spTree>
    <p:extLst>
      <p:ext uri="{BB962C8B-B14F-4D97-AF65-F5344CB8AC3E}">
        <p14:creationId xmlns:p14="http://schemas.microsoft.com/office/powerpoint/2010/main" val="3225605738"/>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前言">
    <p:spTree>
      <p:nvGrpSpPr>
        <p:cNvPr id="1" name=""/>
        <p:cNvGrpSpPr/>
        <p:nvPr/>
      </p:nvGrpSpPr>
      <p:grpSpPr>
        <a:xfrm>
          <a:off x="0" y="0"/>
          <a:ext cx="0" cy="0"/>
          <a:chOff x="0" y="0"/>
          <a:chExt cx="0" cy="0"/>
        </a:xfrm>
      </p:grpSpPr>
      <p:sp>
        <p:nvSpPr>
          <p:cNvPr id="14" name="文本占位符 6"/>
          <p:cNvSpPr>
            <a:spLocks noGrp="1"/>
          </p:cNvSpPr>
          <p:nvPr>
            <p:ph type="body" sz="quarter" idx="10" hasCustomPrompt="1"/>
          </p:nvPr>
        </p:nvSpPr>
        <p:spPr>
          <a:xfrm>
            <a:off x="451878" y="1242453"/>
            <a:ext cx="11306175" cy="4679788"/>
          </a:xfrm>
          <a:prstGeom prst="rect">
            <a:avLst/>
          </a:prstGeom>
        </p:spPr>
        <p:txBody>
          <a:bodyPr/>
          <a:lstStyle>
            <a:lvl1pPr algn="just" eaLnBrk="1" hangingPunct="1">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pPr eaLnBrk="1" hangingPunct="1"/>
            <a:r>
              <a:rPr lang="en-US" altLang="zh-CN" dirty="0" smtClean="0"/>
              <a:t>The chapter describes ...</a:t>
            </a:r>
            <a:endParaRPr lang="zh-CN" altLang="en-US" dirty="0"/>
          </a:p>
        </p:txBody>
      </p:sp>
      <p:sp>
        <p:nvSpPr>
          <p:cNvPr id="27" name="TextBox 10">
            <a:extLst>
              <a:ext uri="{FF2B5EF4-FFF2-40B4-BE49-F238E27FC236}">
                <a16:creationId xmlns="" xmlns:a16="http://schemas.microsoft.com/office/drawing/2014/main" id="{18ED692C-39CB-4AC0-81F6-D21CDD086EE4}"/>
              </a:ext>
            </a:extLst>
          </p:cNvPr>
          <p:cNvSpPr txBox="1"/>
          <p:nvPr userDrawn="1"/>
        </p:nvSpPr>
        <p:spPr bwMode="auto">
          <a:xfrm>
            <a:off x="1595500" y="408779"/>
            <a:ext cx="2376264"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baseline="0" dirty="0" smtClean="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Foreword</a:t>
            </a:r>
            <a:endParaRPr lang="zh-CN" altLang="en-US"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28"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9"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30" name="组合 29"/>
          <p:cNvGrpSpPr/>
          <p:nvPr userDrawn="1"/>
        </p:nvGrpSpPr>
        <p:grpSpPr>
          <a:xfrm>
            <a:off x="335360" y="498828"/>
            <a:ext cx="628158" cy="459460"/>
            <a:chOff x="3275013" y="1363663"/>
            <a:chExt cx="5645150" cy="4129087"/>
          </a:xfrm>
          <a:solidFill>
            <a:schemeClr val="bg1"/>
          </a:solidFill>
        </p:grpSpPr>
        <p:sp>
          <p:nvSpPr>
            <p:cNvPr id="31" name="Freeform 6"/>
            <p:cNvSpPr>
              <a:spLocks noEditPoints="1"/>
            </p:cNvSpPr>
            <p:nvPr/>
          </p:nvSpPr>
          <p:spPr bwMode="auto">
            <a:xfrm>
              <a:off x="3275013" y="1363663"/>
              <a:ext cx="5645150" cy="4129087"/>
            </a:xfrm>
            <a:custGeom>
              <a:avLst/>
              <a:gdLst>
                <a:gd name="T0" fmla="*/ 1410 w 1505"/>
                <a:gd name="T1" fmla="*/ 250 h 1101"/>
                <a:gd name="T2" fmla="*/ 780 w 1505"/>
                <a:gd name="T3" fmla="*/ 250 h 1101"/>
                <a:gd name="T4" fmla="*/ 780 w 1505"/>
                <a:gd name="T5" fmla="*/ 81 h 1101"/>
                <a:gd name="T6" fmla="*/ 699 w 1505"/>
                <a:gd name="T7" fmla="*/ 0 h 1101"/>
                <a:gd name="T8" fmla="*/ 81 w 1505"/>
                <a:gd name="T9" fmla="*/ 0 h 1101"/>
                <a:gd name="T10" fmla="*/ 0 w 1505"/>
                <a:gd name="T11" fmla="*/ 81 h 1101"/>
                <a:gd name="T12" fmla="*/ 0 w 1505"/>
                <a:gd name="T13" fmla="*/ 464 h 1101"/>
                <a:gd name="T14" fmla="*/ 81 w 1505"/>
                <a:gd name="T15" fmla="*/ 545 h 1101"/>
                <a:gd name="T16" fmla="*/ 124 w 1505"/>
                <a:gd name="T17" fmla="*/ 545 h 1101"/>
                <a:gd name="T18" fmla="*/ 124 w 1505"/>
                <a:gd name="T19" fmla="*/ 668 h 1101"/>
                <a:gd name="T20" fmla="*/ 137 w 1505"/>
                <a:gd name="T21" fmla="*/ 688 h 1101"/>
                <a:gd name="T22" fmla="*/ 147 w 1505"/>
                <a:gd name="T23" fmla="*/ 690 h 1101"/>
                <a:gd name="T24" fmla="*/ 161 w 1505"/>
                <a:gd name="T25" fmla="*/ 685 h 1101"/>
                <a:gd name="T26" fmla="*/ 316 w 1505"/>
                <a:gd name="T27" fmla="*/ 554 h 1101"/>
                <a:gd name="T28" fmla="*/ 341 w 1505"/>
                <a:gd name="T29" fmla="*/ 545 h 1101"/>
                <a:gd name="T30" fmla="*/ 542 w 1505"/>
                <a:gd name="T31" fmla="*/ 545 h 1101"/>
                <a:gd name="T32" fmla="*/ 542 w 1505"/>
                <a:gd name="T33" fmla="*/ 824 h 1101"/>
                <a:gd name="T34" fmla="*/ 637 w 1505"/>
                <a:gd name="T35" fmla="*/ 919 h 1101"/>
                <a:gd name="T36" fmla="*/ 1084 w 1505"/>
                <a:gd name="T37" fmla="*/ 919 h 1101"/>
                <a:gd name="T38" fmla="*/ 1120 w 1505"/>
                <a:gd name="T39" fmla="*/ 932 h 1101"/>
                <a:gd name="T40" fmla="*/ 1313 w 1505"/>
                <a:gd name="T41" fmla="*/ 1096 h 1101"/>
                <a:gd name="T42" fmla="*/ 1328 w 1505"/>
                <a:gd name="T43" fmla="*/ 1101 h 1101"/>
                <a:gd name="T44" fmla="*/ 1337 w 1505"/>
                <a:gd name="T45" fmla="*/ 1099 h 1101"/>
                <a:gd name="T46" fmla="*/ 1350 w 1505"/>
                <a:gd name="T47" fmla="*/ 1078 h 1101"/>
                <a:gd name="T48" fmla="*/ 1350 w 1505"/>
                <a:gd name="T49" fmla="*/ 919 h 1101"/>
                <a:gd name="T50" fmla="*/ 1410 w 1505"/>
                <a:gd name="T51" fmla="*/ 919 h 1101"/>
                <a:gd name="T52" fmla="*/ 1505 w 1505"/>
                <a:gd name="T53" fmla="*/ 824 h 1101"/>
                <a:gd name="T54" fmla="*/ 1505 w 1505"/>
                <a:gd name="T55" fmla="*/ 345 h 1101"/>
                <a:gd name="T56" fmla="*/ 1410 w 1505"/>
                <a:gd name="T57" fmla="*/ 250 h 1101"/>
                <a:gd name="T58" fmla="*/ 341 w 1505"/>
                <a:gd name="T59" fmla="*/ 500 h 1101"/>
                <a:gd name="T60" fmla="*/ 287 w 1505"/>
                <a:gd name="T61" fmla="*/ 520 h 1101"/>
                <a:gd name="T62" fmla="*/ 169 w 1505"/>
                <a:gd name="T63" fmla="*/ 619 h 1101"/>
                <a:gd name="T64" fmla="*/ 169 w 1505"/>
                <a:gd name="T65" fmla="*/ 535 h 1101"/>
                <a:gd name="T66" fmla="*/ 133 w 1505"/>
                <a:gd name="T67" fmla="*/ 500 h 1101"/>
                <a:gd name="T68" fmla="*/ 81 w 1505"/>
                <a:gd name="T69" fmla="*/ 500 h 1101"/>
                <a:gd name="T70" fmla="*/ 45 w 1505"/>
                <a:gd name="T71" fmla="*/ 464 h 1101"/>
                <a:gd name="T72" fmla="*/ 45 w 1505"/>
                <a:gd name="T73" fmla="*/ 81 h 1101"/>
                <a:gd name="T74" fmla="*/ 81 w 1505"/>
                <a:gd name="T75" fmla="*/ 45 h 1101"/>
                <a:gd name="T76" fmla="*/ 699 w 1505"/>
                <a:gd name="T77" fmla="*/ 45 h 1101"/>
                <a:gd name="T78" fmla="*/ 735 w 1505"/>
                <a:gd name="T79" fmla="*/ 81 h 1101"/>
                <a:gd name="T80" fmla="*/ 735 w 1505"/>
                <a:gd name="T81" fmla="*/ 250 h 1101"/>
                <a:gd name="T82" fmla="*/ 637 w 1505"/>
                <a:gd name="T83" fmla="*/ 250 h 1101"/>
                <a:gd name="T84" fmla="*/ 542 w 1505"/>
                <a:gd name="T85" fmla="*/ 345 h 1101"/>
                <a:gd name="T86" fmla="*/ 542 w 1505"/>
                <a:gd name="T87" fmla="*/ 500 h 1101"/>
                <a:gd name="T88" fmla="*/ 341 w 1505"/>
                <a:gd name="T89" fmla="*/ 500 h 1101"/>
                <a:gd name="T90" fmla="*/ 1460 w 1505"/>
                <a:gd name="T91" fmla="*/ 824 h 1101"/>
                <a:gd name="T92" fmla="*/ 1410 w 1505"/>
                <a:gd name="T93" fmla="*/ 874 h 1101"/>
                <a:gd name="T94" fmla="*/ 1344 w 1505"/>
                <a:gd name="T95" fmla="*/ 874 h 1101"/>
                <a:gd name="T96" fmla="*/ 1305 w 1505"/>
                <a:gd name="T97" fmla="*/ 913 h 1101"/>
                <a:gd name="T98" fmla="*/ 1305 w 1505"/>
                <a:gd name="T99" fmla="*/ 1030 h 1101"/>
                <a:gd name="T100" fmla="*/ 1149 w 1505"/>
                <a:gd name="T101" fmla="*/ 898 h 1101"/>
                <a:gd name="T102" fmla="*/ 1084 w 1505"/>
                <a:gd name="T103" fmla="*/ 874 h 1101"/>
                <a:gd name="T104" fmla="*/ 637 w 1505"/>
                <a:gd name="T105" fmla="*/ 874 h 1101"/>
                <a:gd name="T106" fmla="*/ 587 w 1505"/>
                <a:gd name="T107" fmla="*/ 824 h 1101"/>
                <a:gd name="T108" fmla="*/ 587 w 1505"/>
                <a:gd name="T109" fmla="*/ 345 h 1101"/>
                <a:gd name="T110" fmla="*/ 637 w 1505"/>
                <a:gd name="T111" fmla="*/ 295 h 1101"/>
                <a:gd name="T112" fmla="*/ 1410 w 1505"/>
                <a:gd name="T113" fmla="*/ 295 h 1101"/>
                <a:gd name="T114" fmla="*/ 1460 w 1505"/>
                <a:gd name="T115" fmla="*/ 345 h 1101"/>
                <a:gd name="T116" fmla="*/ 1460 w 1505"/>
                <a:gd name="T117" fmla="*/ 824 h 1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505" h="1101">
                  <a:moveTo>
                    <a:pt x="1410" y="250"/>
                  </a:moveTo>
                  <a:cubicBezTo>
                    <a:pt x="780" y="250"/>
                    <a:pt x="780" y="250"/>
                    <a:pt x="780" y="250"/>
                  </a:cubicBezTo>
                  <a:cubicBezTo>
                    <a:pt x="780" y="81"/>
                    <a:pt x="780" y="81"/>
                    <a:pt x="780" y="81"/>
                  </a:cubicBezTo>
                  <a:cubicBezTo>
                    <a:pt x="780" y="37"/>
                    <a:pt x="743" y="0"/>
                    <a:pt x="699" y="0"/>
                  </a:cubicBezTo>
                  <a:cubicBezTo>
                    <a:pt x="81" y="0"/>
                    <a:pt x="81" y="0"/>
                    <a:pt x="81" y="0"/>
                  </a:cubicBezTo>
                  <a:cubicBezTo>
                    <a:pt x="36" y="0"/>
                    <a:pt x="0" y="37"/>
                    <a:pt x="0" y="81"/>
                  </a:cubicBezTo>
                  <a:cubicBezTo>
                    <a:pt x="0" y="464"/>
                    <a:pt x="0" y="464"/>
                    <a:pt x="0" y="464"/>
                  </a:cubicBezTo>
                  <a:cubicBezTo>
                    <a:pt x="0" y="509"/>
                    <a:pt x="36" y="545"/>
                    <a:pt x="81" y="545"/>
                  </a:cubicBezTo>
                  <a:cubicBezTo>
                    <a:pt x="124" y="545"/>
                    <a:pt x="124" y="545"/>
                    <a:pt x="124" y="545"/>
                  </a:cubicBezTo>
                  <a:cubicBezTo>
                    <a:pt x="124" y="668"/>
                    <a:pt x="124" y="668"/>
                    <a:pt x="124" y="668"/>
                  </a:cubicBezTo>
                  <a:cubicBezTo>
                    <a:pt x="124" y="676"/>
                    <a:pt x="129" y="684"/>
                    <a:pt x="137" y="688"/>
                  </a:cubicBezTo>
                  <a:cubicBezTo>
                    <a:pt x="140" y="689"/>
                    <a:pt x="143" y="690"/>
                    <a:pt x="147" y="690"/>
                  </a:cubicBezTo>
                  <a:cubicBezTo>
                    <a:pt x="152" y="690"/>
                    <a:pt x="157" y="688"/>
                    <a:pt x="161" y="685"/>
                  </a:cubicBezTo>
                  <a:cubicBezTo>
                    <a:pt x="316" y="554"/>
                    <a:pt x="316" y="554"/>
                    <a:pt x="316" y="554"/>
                  </a:cubicBezTo>
                  <a:cubicBezTo>
                    <a:pt x="323" y="548"/>
                    <a:pt x="332" y="545"/>
                    <a:pt x="341" y="545"/>
                  </a:cubicBezTo>
                  <a:cubicBezTo>
                    <a:pt x="542" y="545"/>
                    <a:pt x="542" y="545"/>
                    <a:pt x="542" y="545"/>
                  </a:cubicBezTo>
                  <a:cubicBezTo>
                    <a:pt x="542" y="824"/>
                    <a:pt x="542" y="824"/>
                    <a:pt x="542" y="824"/>
                  </a:cubicBezTo>
                  <a:cubicBezTo>
                    <a:pt x="542" y="877"/>
                    <a:pt x="585" y="919"/>
                    <a:pt x="637" y="919"/>
                  </a:cubicBezTo>
                  <a:cubicBezTo>
                    <a:pt x="1084" y="919"/>
                    <a:pt x="1084" y="919"/>
                    <a:pt x="1084" y="919"/>
                  </a:cubicBezTo>
                  <a:cubicBezTo>
                    <a:pt x="1097" y="919"/>
                    <a:pt x="1110" y="924"/>
                    <a:pt x="1120" y="932"/>
                  </a:cubicBezTo>
                  <a:cubicBezTo>
                    <a:pt x="1313" y="1096"/>
                    <a:pt x="1313" y="1096"/>
                    <a:pt x="1313" y="1096"/>
                  </a:cubicBezTo>
                  <a:cubicBezTo>
                    <a:pt x="1317" y="1099"/>
                    <a:pt x="1322" y="1101"/>
                    <a:pt x="1328" y="1101"/>
                  </a:cubicBezTo>
                  <a:cubicBezTo>
                    <a:pt x="1331" y="1101"/>
                    <a:pt x="1334" y="1100"/>
                    <a:pt x="1337" y="1099"/>
                  </a:cubicBezTo>
                  <a:cubicBezTo>
                    <a:pt x="1345" y="1095"/>
                    <a:pt x="1350" y="1087"/>
                    <a:pt x="1350" y="1078"/>
                  </a:cubicBezTo>
                  <a:cubicBezTo>
                    <a:pt x="1350" y="919"/>
                    <a:pt x="1350" y="919"/>
                    <a:pt x="1350" y="919"/>
                  </a:cubicBezTo>
                  <a:cubicBezTo>
                    <a:pt x="1410" y="919"/>
                    <a:pt x="1410" y="919"/>
                    <a:pt x="1410" y="919"/>
                  </a:cubicBezTo>
                  <a:cubicBezTo>
                    <a:pt x="1463" y="919"/>
                    <a:pt x="1505" y="877"/>
                    <a:pt x="1505" y="824"/>
                  </a:cubicBezTo>
                  <a:cubicBezTo>
                    <a:pt x="1505" y="345"/>
                    <a:pt x="1505" y="345"/>
                    <a:pt x="1505" y="345"/>
                  </a:cubicBezTo>
                  <a:cubicBezTo>
                    <a:pt x="1505" y="293"/>
                    <a:pt x="1463" y="250"/>
                    <a:pt x="1410" y="250"/>
                  </a:cubicBezTo>
                  <a:close/>
                  <a:moveTo>
                    <a:pt x="341" y="500"/>
                  </a:moveTo>
                  <a:cubicBezTo>
                    <a:pt x="322" y="500"/>
                    <a:pt x="302" y="507"/>
                    <a:pt x="287" y="520"/>
                  </a:cubicBezTo>
                  <a:cubicBezTo>
                    <a:pt x="169" y="619"/>
                    <a:pt x="169" y="619"/>
                    <a:pt x="169" y="619"/>
                  </a:cubicBezTo>
                  <a:cubicBezTo>
                    <a:pt x="169" y="535"/>
                    <a:pt x="169" y="535"/>
                    <a:pt x="169" y="535"/>
                  </a:cubicBezTo>
                  <a:cubicBezTo>
                    <a:pt x="169" y="516"/>
                    <a:pt x="153" y="500"/>
                    <a:pt x="133" y="500"/>
                  </a:cubicBezTo>
                  <a:cubicBezTo>
                    <a:pt x="81" y="500"/>
                    <a:pt x="81" y="500"/>
                    <a:pt x="81" y="500"/>
                  </a:cubicBezTo>
                  <a:cubicBezTo>
                    <a:pt x="61" y="500"/>
                    <a:pt x="45" y="484"/>
                    <a:pt x="45" y="464"/>
                  </a:cubicBezTo>
                  <a:cubicBezTo>
                    <a:pt x="45" y="81"/>
                    <a:pt x="45" y="81"/>
                    <a:pt x="45" y="81"/>
                  </a:cubicBezTo>
                  <a:cubicBezTo>
                    <a:pt x="45" y="61"/>
                    <a:pt x="61" y="45"/>
                    <a:pt x="81" y="45"/>
                  </a:cubicBezTo>
                  <a:cubicBezTo>
                    <a:pt x="699" y="45"/>
                    <a:pt x="699" y="45"/>
                    <a:pt x="699" y="45"/>
                  </a:cubicBezTo>
                  <a:cubicBezTo>
                    <a:pt x="719" y="45"/>
                    <a:pt x="735" y="61"/>
                    <a:pt x="735" y="81"/>
                  </a:cubicBezTo>
                  <a:cubicBezTo>
                    <a:pt x="735" y="250"/>
                    <a:pt x="735" y="250"/>
                    <a:pt x="735" y="250"/>
                  </a:cubicBezTo>
                  <a:cubicBezTo>
                    <a:pt x="637" y="250"/>
                    <a:pt x="637" y="250"/>
                    <a:pt x="637" y="250"/>
                  </a:cubicBezTo>
                  <a:cubicBezTo>
                    <a:pt x="585" y="250"/>
                    <a:pt x="542" y="293"/>
                    <a:pt x="542" y="345"/>
                  </a:cubicBezTo>
                  <a:cubicBezTo>
                    <a:pt x="542" y="500"/>
                    <a:pt x="542" y="500"/>
                    <a:pt x="542" y="500"/>
                  </a:cubicBezTo>
                  <a:lnTo>
                    <a:pt x="341" y="500"/>
                  </a:lnTo>
                  <a:close/>
                  <a:moveTo>
                    <a:pt x="1460" y="824"/>
                  </a:moveTo>
                  <a:cubicBezTo>
                    <a:pt x="1460" y="852"/>
                    <a:pt x="1438" y="874"/>
                    <a:pt x="1410" y="874"/>
                  </a:cubicBezTo>
                  <a:cubicBezTo>
                    <a:pt x="1344" y="874"/>
                    <a:pt x="1344" y="874"/>
                    <a:pt x="1344" y="874"/>
                  </a:cubicBezTo>
                  <a:cubicBezTo>
                    <a:pt x="1323" y="874"/>
                    <a:pt x="1305" y="892"/>
                    <a:pt x="1305" y="913"/>
                  </a:cubicBezTo>
                  <a:cubicBezTo>
                    <a:pt x="1305" y="1030"/>
                    <a:pt x="1305" y="1030"/>
                    <a:pt x="1305" y="1030"/>
                  </a:cubicBezTo>
                  <a:cubicBezTo>
                    <a:pt x="1149" y="898"/>
                    <a:pt x="1149" y="898"/>
                    <a:pt x="1149" y="898"/>
                  </a:cubicBezTo>
                  <a:cubicBezTo>
                    <a:pt x="1131" y="883"/>
                    <a:pt x="1108" y="874"/>
                    <a:pt x="1084" y="874"/>
                  </a:cubicBezTo>
                  <a:cubicBezTo>
                    <a:pt x="637" y="874"/>
                    <a:pt x="637" y="874"/>
                    <a:pt x="637" y="874"/>
                  </a:cubicBezTo>
                  <a:cubicBezTo>
                    <a:pt x="610" y="874"/>
                    <a:pt x="587" y="852"/>
                    <a:pt x="587" y="824"/>
                  </a:cubicBezTo>
                  <a:cubicBezTo>
                    <a:pt x="587" y="345"/>
                    <a:pt x="587" y="345"/>
                    <a:pt x="587" y="345"/>
                  </a:cubicBezTo>
                  <a:cubicBezTo>
                    <a:pt x="587" y="318"/>
                    <a:pt x="610" y="295"/>
                    <a:pt x="637" y="295"/>
                  </a:cubicBezTo>
                  <a:cubicBezTo>
                    <a:pt x="1410" y="295"/>
                    <a:pt x="1410" y="295"/>
                    <a:pt x="1410" y="295"/>
                  </a:cubicBezTo>
                  <a:cubicBezTo>
                    <a:pt x="1438" y="295"/>
                    <a:pt x="1460" y="318"/>
                    <a:pt x="1460" y="345"/>
                  </a:cubicBezTo>
                  <a:lnTo>
                    <a:pt x="1460" y="8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2" name="Freeform 7"/>
            <p:cNvSpPr>
              <a:spLocks/>
            </p:cNvSpPr>
            <p:nvPr/>
          </p:nvSpPr>
          <p:spPr bwMode="auto">
            <a:xfrm>
              <a:off x="6208713" y="3227388"/>
              <a:ext cx="1833563" cy="173037"/>
            </a:xfrm>
            <a:custGeom>
              <a:avLst/>
              <a:gdLst>
                <a:gd name="T0" fmla="*/ 489 w 489"/>
                <a:gd name="T1" fmla="*/ 23 h 46"/>
                <a:gd name="T2" fmla="*/ 467 w 489"/>
                <a:gd name="T3" fmla="*/ 46 h 46"/>
                <a:gd name="T4" fmla="*/ 23 w 489"/>
                <a:gd name="T5" fmla="*/ 46 h 46"/>
                <a:gd name="T6" fmla="*/ 0 w 489"/>
                <a:gd name="T7" fmla="*/ 23 h 46"/>
                <a:gd name="T8" fmla="*/ 23 w 489"/>
                <a:gd name="T9" fmla="*/ 0 h 46"/>
                <a:gd name="T10" fmla="*/ 467 w 489"/>
                <a:gd name="T11" fmla="*/ 0 h 46"/>
                <a:gd name="T12" fmla="*/ 489 w 489"/>
                <a:gd name="T13" fmla="*/ 23 h 46"/>
              </a:gdLst>
              <a:ahLst/>
              <a:cxnLst>
                <a:cxn ang="0">
                  <a:pos x="T0" y="T1"/>
                </a:cxn>
                <a:cxn ang="0">
                  <a:pos x="T2" y="T3"/>
                </a:cxn>
                <a:cxn ang="0">
                  <a:pos x="T4" y="T5"/>
                </a:cxn>
                <a:cxn ang="0">
                  <a:pos x="T6" y="T7"/>
                </a:cxn>
                <a:cxn ang="0">
                  <a:pos x="T8" y="T9"/>
                </a:cxn>
                <a:cxn ang="0">
                  <a:pos x="T10" y="T11"/>
                </a:cxn>
                <a:cxn ang="0">
                  <a:pos x="T12" y="T13"/>
                </a:cxn>
              </a:cxnLst>
              <a:rect l="0" t="0" r="r" b="b"/>
              <a:pathLst>
                <a:path w="489" h="46">
                  <a:moveTo>
                    <a:pt x="489" y="23"/>
                  </a:moveTo>
                  <a:cubicBezTo>
                    <a:pt x="489" y="35"/>
                    <a:pt x="479" y="46"/>
                    <a:pt x="467" y="46"/>
                  </a:cubicBezTo>
                  <a:cubicBezTo>
                    <a:pt x="23" y="46"/>
                    <a:pt x="23" y="46"/>
                    <a:pt x="23" y="46"/>
                  </a:cubicBezTo>
                  <a:cubicBezTo>
                    <a:pt x="10" y="46"/>
                    <a:pt x="0" y="35"/>
                    <a:pt x="0" y="23"/>
                  </a:cubicBezTo>
                  <a:cubicBezTo>
                    <a:pt x="0" y="10"/>
                    <a:pt x="10" y="0"/>
                    <a:pt x="23" y="0"/>
                  </a:cubicBezTo>
                  <a:cubicBezTo>
                    <a:pt x="467" y="0"/>
                    <a:pt x="467" y="0"/>
                    <a:pt x="467" y="0"/>
                  </a:cubicBezTo>
                  <a:cubicBezTo>
                    <a:pt x="479" y="0"/>
                    <a:pt x="489" y="10"/>
                    <a:pt x="489"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3" name="Freeform 8"/>
            <p:cNvSpPr>
              <a:spLocks/>
            </p:cNvSpPr>
            <p:nvPr/>
          </p:nvSpPr>
          <p:spPr bwMode="auto">
            <a:xfrm>
              <a:off x="6208713" y="3786188"/>
              <a:ext cx="1833563" cy="168275"/>
            </a:xfrm>
            <a:custGeom>
              <a:avLst/>
              <a:gdLst>
                <a:gd name="T0" fmla="*/ 489 w 489"/>
                <a:gd name="T1" fmla="*/ 22 h 45"/>
                <a:gd name="T2" fmla="*/ 467 w 489"/>
                <a:gd name="T3" fmla="*/ 45 h 45"/>
                <a:gd name="T4" fmla="*/ 23 w 489"/>
                <a:gd name="T5" fmla="*/ 45 h 45"/>
                <a:gd name="T6" fmla="*/ 0 w 489"/>
                <a:gd name="T7" fmla="*/ 22 h 45"/>
                <a:gd name="T8" fmla="*/ 23 w 489"/>
                <a:gd name="T9" fmla="*/ 0 h 45"/>
                <a:gd name="T10" fmla="*/ 467 w 489"/>
                <a:gd name="T11" fmla="*/ 0 h 45"/>
                <a:gd name="T12" fmla="*/ 489 w 489"/>
                <a:gd name="T13" fmla="*/ 22 h 45"/>
              </a:gdLst>
              <a:ahLst/>
              <a:cxnLst>
                <a:cxn ang="0">
                  <a:pos x="T0" y="T1"/>
                </a:cxn>
                <a:cxn ang="0">
                  <a:pos x="T2" y="T3"/>
                </a:cxn>
                <a:cxn ang="0">
                  <a:pos x="T4" y="T5"/>
                </a:cxn>
                <a:cxn ang="0">
                  <a:pos x="T6" y="T7"/>
                </a:cxn>
                <a:cxn ang="0">
                  <a:pos x="T8" y="T9"/>
                </a:cxn>
                <a:cxn ang="0">
                  <a:pos x="T10" y="T11"/>
                </a:cxn>
                <a:cxn ang="0">
                  <a:pos x="T12" y="T13"/>
                </a:cxn>
              </a:cxnLst>
              <a:rect l="0" t="0" r="r" b="b"/>
              <a:pathLst>
                <a:path w="489" h="45">
                  <a:moveTo>
                    <a:pt x="489" y="22"/>
                  </a:moveTo>
                  <a:cubicBezTo>
                    <a:pt x="489" y="35"/>
                    <a:pt x="479" y="45"/>
                    <a:pt x="467" y="45"/>
                  </a:cubicBezTo>
                  <a:cubicBezTo>
                    <a:pt x="23" y="45"/>
                    <a:pt x="23" y="45"/>
                    <a:pt x="23" y="45"/>
                  </a:cubicBezTo>
                  <a:cubicBezTo>
                    <a:pt x="10" y="45"/>
                    <a:pt x="0" y="35"/>
                    <a:pt x="0" y="22"/>
                  </a:cubicBezTo>
                  <a:cubicBezTo>
                    <a:pt x="0" y="10"/>
                    <a:pt x="10" y="0"/>
                    <a:pt x="23" y="0"/>
                  </a:cubicBezTo>
                  <a:cubicBezTo>
                    <a:pt x="467" y="0"/>
                    <a:pt x="467" y="0"/>
                    <a:pt x="467" y="0"/>
                  </a:cubicBezTo>
                  <a:cubicBezTo>
                    <a:pt x="479" y="0"/>
                    <a:pt x="489" y="10"/>
                    <a:pt x="489"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4" name="Freeform 9"/>
            <p:cNvSpPr>
              <a:spLocks/>
            </p:cNvSpPr>
            <p:nvPr/>
          </p:nvSpPr>
          <p:spPr bwMode="auto">
            <a:xfrm>
              <a:off x="3924301" y="1936750"/>
              <a:ext cx="1593850" cy="169862"/>
            </a:xfrm>
            <a:custGeom>
              <a:avLst/>
              <a:gdLst>
                <a:gd name="T0" fmla="*/ 425 w 425"/>
                <a:gd name="T1" fmla="*/ 22 h 45"/>
                <a:gd name="T2" fmla="*/ 403 w 425"/>
                <a:gd name="T3" fmla="*/ 45 h 45"/>
                <a:gd name="T4" fmla="*/ 23 w 425"/>
                <a:gd name="T5" fmla="*/ 45 h 45"/>
                <a:gd name="T6" fmla="*/ 0 w 425"/>
                <a:gd name="T7" fmla="*/ 22 h 45"/>
                <a:gd name="T8" fmla="*/ 23 w 425"/>
                <a:gd name="T9" fmla="*/ 0 h 45"/>
                <a:gd name="T10" fmla="*/ 403 w 425"/>
                <a:gd name="T11" fmla="*/ 0 h 45"/>
                <a:gd name="T12" fmla="*/ 425 w 425"/>
                <a:gd name="T13" fmla="*/ 22 h 45"/>
              </a:gdLst>
              <a:ahLst/>
              <a:cxnLst>
                <a:cxn ang="0">
                  <a:pos x="T0" y="T1"/>
                </a:cxn>
                <a:cxn ang="0">
                  <a:pos x="T2" y="T3"/>
                </a:cxn>
                <a:cxn ang="0">
                  <a:pos x="T4" y="T5"/>
                </a:cxn>
                <a:cxn ang="0">
                  <a:pos x="T6" y="T7"/>
                </a:cxn>
                <a:cxn ang="0">
                  <a:pos x="T8" y="T9"/>
                </a:cxn>
                <a:cxn ang="0">
                  <a:pos x="T10" y="T11"/>
                </a:cxn>
                <a:cxn ang="0">
                  <a:pos x="T12" y="T13"/>
                </a:cxn>
              </a:cxnLst>
              <a:rect l="0" t="0" r="r" b="b"/>
              <a:pathLst>
                <a:path w="425" h="45">
                  <a:moveTo>
                    <a:pt x="425" y="22"/>
                  </a:moveTo>
                  <a:cubicBezTo>
                    <a:pt x="425" y="35"/>
                    <a:pt x="415" y="45"/>
                    <a:pt x="403" y="45"/>
                  </a:cubicBezTo>
                  <a:cubicBezTo>
                    <a:pt x="23" y="45"/>
                    <a:pt x="23" y="45"/>
                    <a:pt x="23" y="45"/>
                  </a:cubicBezTo>
                  <a:cubicBezTo>
                    <a:pt x="11" y="45"/>
                    <a:pt x="0" y="35"/>
                    <a:pt x="0" y="22"/>
                  </a:cubicBezTo>
                  <a:cubicBezTo>
                    <a:pt x="0" y="10"/>
                    <a:pt x="11" y="0"/>
                    <a:pt x="23" y="0"/>
                  </a:cubicBezTo>
                  <a:cubicBezTo>
                    <a:pt x="403" y="0"/>
                    <a:pt x="403" y="0"/>
                    <a:pt x="403" y="0"/>
                  </a:cubicBezTo>
                  <a:cubicBezTo>
                    <a:pt x="415" y="0"/>
                    <a:pt x="425" y="10"/>
                    <a:pt x="425"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5" name="Freeform 10"/>
            <p:cNvSpPr>
              <a:spLocks/>
            </p:cNvSpPr>
            <p:nvPr/>
          </p:nvSpPr>
          <p:spPr bwMode="auto">
            <a:xfrm>
              <a:off x="3924301" y="2371725"/>
              <a:ext cx="1136650" cy="169862"/>
            </a:xfrm>
            <a:custGeom>
              <a:avLst/>
              <a:gdLst>
                <a:gd name="T0" fmla="*/ 303 w 303"/>
                <a:gd name="T1" fmla="*/ 23 h 45"/>
                <a:gd name="T2" fmla="*/ 281 w 303"/>
                <a:gd name="T3" fmla="*/ 45 h 45"/>
                <a:gd name="T4" fmla="*/ 23 w 303"/>
                <a:gd name="T5" fmla="*/ 45 h 45"/>
                <a:gd name="T6" fmla="*/ 0 w 303"/>
                <a:gd name="T7" fmla="*/ 23 h 45"/>
                <a:gd name="T8" fmla="*/ 23 w 303"/>
                <a:gd name="T9" fmla="*/ 0 h 45"/>
                <a:gd name="T10" fmla="*/ 281 w 303"/>
                <a:gd name="T11" fmla="*/ 0 h 45"/>
                <a:gd name="T12" fmla="*/ 303 w 303"/>
                <a:gd name="T13" fmla="*/ 23 h 45"/>
              </a:gdLst>
              <a:ahLst/>
              <a:cxnLst>
                <a:cxn ang="0">
                  <a:pos x="T0" y="T1"/>
                </a:cxn>
                <a:cxn ang="0">
                  <a:pos x="T2" y="T3"/>
                </a:cxn>
                <a:cxn ang="0">
                  <a:pos x="T4" y="T5"/>
                </a:cxn>
                <a:cxn ang="0">
                  <a:pos x="T6" y="T7"/>
                </a:cxn>
                <a:cxn ang="0">
                  <a:pos x="T8" y="T9"/>
                </a:cxn>
                <a:cxn ang="0">
                  <a:pos x="T10" y="T11"/>
                </a:cxn>
                <a:cxn ang="0">
                  <a:pos x="T12" y="T13"/>
                </a:cxn>
              </a:cxnLst>
              <a:rect l="0" t="0" r="r" b="b"/>
              <a:pathLst>
                <a:path w="303" h="45">
                  <a:moveTo>
                    <a:pt x="303" y="23"/>
                  </a:moveTo>
                  <a:cubicBezTo>
                    <a:pt x="303" y="35"/>
                    <a:pt x="293" y="45"/>
                    <a:pt x="281" y="45"/>
                  </a:cubicBezTo>
                  <a:cubicBezTo>
                    <a:pt x="23" y="45"/>
                    <a:pt x="23" y="45"/>
                    <a:pt x="23" y="45"/>
                  </a:cubicBezTo>
                  <a:cubicBezTo>
                    <a:pt x="11" y="45"/>
                    <a:pt x="0" y="35"/>
                    <a:pt x="0" y="23"/>
                  </a:cubicBezTo>
                  <a:cubicBezTo>
                    <a:pt x="0" y="10"/>
                    <a:pt x="11" y="0"/>
                    <a:pt x="23" y="0"/>
                  </a:cubicBezTo>
                  <a:cubicBezTo>
                    <a:pt x="281" y="0"/>
                    <a:pt x="281" y="0"/>
                    <a:pt x="281" y="0"/>
                  </a:cubicBezTo>
                  <a:cubicBezTo>
                    <a:pt x="293" y="0"/>
                    <a:pt x="303" y="10"/>
                    <a:pt x="303"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36" name="Freeform 6"/>
          <p:cNvSpPr>
            <a:spLocks/>
          </p:cNvSpPr>
          <p:nvPr userDrawn="1"/>
        </p:nvSpPr>
        <p:spPr bwMode="auto">
          <a:xfrm>
            <a:off x="4619836" y="296368"/>
            <a:ext cx="7560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7" name="Freeform 11"/>
          <p:cNvSpPr>
            <a:spLocks/>
          </p:cNvSpPr>
          <p:nvPr userDrawn="1"/>
        </p:nvSpPr>
        <p:spPr bwMode="auto">
          <a:xfrm>
            <a:off x="4511824"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Tree>
    <p:extLst>
      <p:ext uri="{BB962C8B-B14F-4D97-AF65-F5344CB8AC3E}">
        <p14:creationId xmlns:p14="http://schemas.microsoft.com/office/powerpoint/2010/main" val="2469595149"/>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4#目标">
    <p:spTree>
      <p:nvGrpSpPr>
        <p:cNvPr id="1" name=""/>
        <p:cNvGrpSpPr/>
        <p:nvPr/>
      </p:nvGrpSpPr>
      <p:grpSpPr>
        <a:xfrm>
          <a:off x="0" y="0"/>
          <a:ext cx="0" cy="0"/>
          <a:chOff x="0" y="0"/>
          <a:chExt cx="0" cy="0"/>
        </a:xfrm>
      </p:grpSpPr>
      <p:sp>
        <p:nvSpPr>
          <p:cNvPr id="17" name="TextBox 10">
            <a:extLst>
              <a:ext uri="{FF2B5EF4-FFF2-40B4-BE49-F238E27FC236}">
                <a16:creationId xmlns="" xmlns:a16="http://schemas.microsoft.com/office/drawing/2014/main" id="{18ED692C-39CB-4AC0-81F6-D21CDD086EE4}"/>
              </a:ext>
            </a:extLst>
          </p:cNvPr>
          <p:cNvSpPr txBox="1"/>
          <p:nvPr userDrawn="1"/>
        </p:nvSpPr>
        <p:spPr bwMode="auto">
          <a:xfrm>
            <a:off x="1595500" y="408779"/>
            <a:ext cx="2592288"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dirty="0" smtClean="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Objectives</a:t>
            </a:r>
            <a:endParaRPr lang="en-US" altLang="zh-CN"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8"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sp>
        <p:nvSpPr>
          <p:cNvPr id="19"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grpSp>
        <p:nvGrpSpPr>
          <p:cNvPr id="20" name="组合 19"/>
          <p:cNvGrpSpPr/>
          <p:nvPr userDrawn="1"/>
        </p:nvGrpSpPr>
        <p:grpSpPr>
          <a:xfrm>
            <a:off x="443372" y="440668"/>
            <a:ext cx="533970" cy="533470"/>
            <a:chOff x="2960687" y="4865687"/>
            <a:chExt cx="1698626" cy="1697038"/>
          </a:xfrm>
          <a:solidFill>
            <a:schemeClr val="bg1"/>
          </a:solidFill>
        </p:grpSpPr>
        <p:sp>
          <p:nvSpPr>
            <p:cNvPr id="21" name="Freeform 6"/>
            <p:cNvSpPr>
              <a:spLocks/>
            </p:cNvSpPr>
            <p:nvPr/>
          </p:nvSpPr>
          <p:spPr bwMode="auto">
            <a:xfrm>
              <a:off x="2960687" y="5251450"/>
              <a:ext cx="1311275" cy="1311275"/>
            </a:xfrm>
            <a:custGeom>
              <a:avLst/>
              <a:gdLst>
                <a:gd name="T0" fmla="*/ 1114 w 1293"/>
                <a:gd name="T1" fmla="*/ 294 h 1293"/>
                <a:gd name="T2" fmla="*/ 1233 w 1293"/>
                <a:gd name="T3" fmla="*/ 647 h 1293"/>
                <a:gd name="T4" fmla="*/ 647 w 1293"/>
                <a:gd name="T5" fmla="*/ 1233 h 1293"/>
                <a:gd name="T6" fmla="*/ 60 w 1293"/>
                <a:gd name="T7" fmla="*/ 647 h 1293"/>
                <a:gd name="T8" fmla="*/ 647 w 1293"/>
                <a:gd name="T9" fmla="*/ 60 h 1293"/>
                <a:gd name="T10" fmla="*/ 1001 w 1293"/>
                <a:gd name="T11" fmla="*/ 180 h 1293"/>
                <a:gd name="T12" fmla="*/ 1044 w 1293"/>
                <a:gd name="T13" fmla="*/ 137 h 1293"/>
                <a:gd name="T14" fmla="*/ 647 w 1293"/>
                <a:gd name="T15" fmla="*/ 0 h 1293"/>
                <a:gd name="T16" fmla="*/ 0 w 1293"/>
                <a:gd name="T17" fmla="*/ 647 h 1293"/>
                <a:gd name="T18" fmla="*/ 647 w 1293"/>
                <a:gd name="T19" fmla="*/ 1293 h 1293"/>
                <a:gd name="T20" fmla="*/ 1293 w 1293"/>
                <a:gd name="T21" fmla="*/ 647 h 1293"/>
                <a:gd name="T22" fmla="*/ 1157 w 1293"/>
                <a:gd name="T23" fmla="*/ 251 h 1293"/>
                <a:gd name="T24" fmla="*/ 1114 w 1293"/>
                <a:gd name="T25" fmla="*/ 294 h 1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93" h="1293">
                  <a:moveTo>
                    <a:pt x="1114" y="294"/>
                  </a:moveTo>
                  <a:cubicBezTo>
                    <a:pt x="1189" y="392"/>
                    <a:pt x="1233" y="514"/>
                    <a:pt x="1233" y="647"/>
                  </a:cubicBezTo>
                  <a:cubicBezTo>
                    <a:pt x="1233" y="970"/>
                    <a:pt x="970" y="1233"/>
                    <a:pt x="647" y="1233"/>
                  </a:cubicBezTo>
                  <a:cubicBezTo>
                    <a:pt x="323" y="1233"/>
                    <a:pt x="60" y="970"/>
                    <a:pt x="60" y="647"/>
                  </a:cubicBezTo>
                  <a:cubicBezTo>
                    <a:pt x="60" y="323"/>
                    <a:pt x="323" y="60"/>
                    <a:pt x="647" y="60"/>
                  </a:cubicBezTo>
                  <a:cubicBezTo>
                    <a:pt x="780" y="60"/>
                    <a:pt x="903" y="105"/>
                    <a:pt x="1001" y="180"/>
                  </a:cubicBezTo>
                  <a:cubicBezTo>
                    <a:pt x="1044" y="137"/>
                    <a:pt x="1044" y="137"/>
                    <a:pt x="1044" y="137"/>
                  </a:cubicBezTo>
                  <a:cubicBezTo>
                    <a:pt x="934" y="52"/>
                    <a:pt x="796" y="0"/>
                    <a:pt x="647" y="0"/>
                  </a:cubicBezTo>
                  <a:cubicBezTo>
                    <a:pt x="290" y="0"/>
                    <a:pt x="0" y="290"/>
                    <a:pt x="0" y="647"/>
                  </a:cubicBezTo>
                  <a:cubicBezTo>
                    <a:pt x="0" y="1003"/>
                    <a:pt x="290" y="1293"/>
                    <a:pt x="647" y="1293"/>
                  </a:cubicBezTo>
                  <a:cubicBezTo>
                    <a:pt x="1003" y="1293"/>
                    <a:pt x="1293" y="1003"/>
                    <a:pt x="1293" y="647"/>
                  </a:cubicBezTo>
                  <a:cubicBezTo>
                    <a:pt x="1293" y="498"/>
                    <a:pt x="1242" y="360"/>
                    <a:pt x="1157" y="251"/>
                  </a:cubicBezTo>
                  <a:lnTo>
                    <a:pt x="1114" y="29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2" name="Freeform 7"/>
            <p:cNvSpPr>
              <a:spLocks/>
            </p:cNvSpPr>
            <p:nvPr/>
          </p:nvSpPr>
          <p:spPr bwMode="auto">
            <a:xfrm>
              <a:off x="3168650" y="5459413"/>
              <a:ext cx="895350" cy="895350"/>
            </a:xfrm>
            <a:custGeom>
              <a:avLst/>
              <a:gdLst>
                <a:gd name="T0" fmla="*/ 762 w 883"/>
                <a:gd name="T1" fmla="*/ 235 h 883"/>
                <a:gd name="T2" fmla="*/ 823 w 883"/>
                <a:gd name="T3" fmla="*/ 442 h 883"/>
                <a:gd name="T4" fmla="*/ 442 w 883"/>
                <a:gd name="T5" fmla="*/ 823 h 883"/>
                <a:gd name="T6" fmla="*/ 60 w 883"/>
                <a:gd name="T7" fmla="*/ 442 h 883"/>
                <a:gd name="T8" fmla="*/ 442 w 883"/>
                <a:gd name="T9" fmla="*/ 60 h 883"/>
                <a:gd name="T10" fmla="*/ 649 w 883"/>
                <a:gd name="T11" fmla="*/ 122 h 883"/>
                <a:gd name="T12" fmla="*/ 692 w 883"/>
                <a:gd name="T13" fmla="*/ 78 h 883"/>
                <a:gd name="T14" fmla="*/ 442 w 883"/>
                <a:gd name="T15" fmla="*/ 0 h 883"/>
                <a:gd name="T16" fmla="*/ 0 w 883"/>
                <a:gd name="T17" fmla="*/ 442 h 883"/>
                <a:gd name="T18" fmla="*/ 442 w 883"/>
                <a:gd name="T19" fmla="*/ 883 h 883"/>
                <a:gd name="T20" fmla="*/ 883 w 883"/>
                <a:gd name="T21" fmla="*/ 442 h 883"/>
                <a:gd name="T22" fmla="*/ 806 w 883"/>
                <a:gd name="T23" fmla="*/ 192 h 883"/>
                <a:gd name="T24" fmla="*/ 762 w 883"/>
                <a:gd name="T25" fmla="*/ 235 h 8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83" h="883">
                  <a:moveTo>
                    <a:pt x="762" y="235"/>
                  </a:moveTo>
                  <a:cubicBezTo>
                    <a:pt x="801" y="295"/>
                    <a:pt x="823" y="366"/>
                    <a:pt x="823" y="442"/>
                  </a:cubicBezTo>
                  <a:cubicBezTo>
                    <a:pt x="823" y="652"/>
                    <a:pt x="652" y="823"/>
                    <a:pt x="442" y="823"/>
                  </a:cubicBezTo>
                  <a:cubicBezTo>
                    <a:pt x="231" y="823"/>
                    <a:pt x="60" y="652"/>
                    <a:pt x="60" y="442"/>
                  </a:cubicBezTo>
                  <a:cubicBezTo>
                    <a:pt x="60" y="231"/>
                    <a:pt x="231" y="60"/>
                    <a:pt x="442" y="60"/>
                  </a:cubicBezTo>
                  <a:cubicBezTo>
                    <a:pt x="518" y="60"/>
                    <a:pt x="589" y="83"/>
                    <a:pt x="649" y="122"/>
                  </a:cubicBezTo>
                  <a:cubicBezTo>
                    <a:pt x="692" y="78"/>
                    <a:pt x="692" y="78"/>
                    <a:pt x="692" y="78"/>
                  </a:cubicBezTo>
                  <a:cubicBezTo>
                    <a:pt x="621" y="29"/>
                    <a:pt x="535" y="0"/>
                    <a:pt x="442" y="0"/>
                  </a:cubicBezTo>
                  <a:cubicBezTo>
                    <a:pt x="198" y="0"/>
                    <a:pt x="0" y="198"/>
                    <a:pt x="0" y="442"/>
                  </a:cubicBezTo>
                  <a:cubicBezTo>
                    <a:pt x="0" y="685"/>
                    <a:pt x="198" y="883"/>
                    <a:pt x="442" y="883"/>
                  </a:cubicBezTo>
                  <a:cubicBezTo>
                    <a:pt x="685" y="883"/>
                    <a:pt x="883" y="685"/>
                    <a:pt x="883" y="442"/>
                  </a:cubicBezTo>
                  <a:cubicBezTo>
                    <a:pt x="883" y="349"/>
                    <a:pt x="855" y="263"/>
                    <a:pt x="806" y="192"/>
                  </a:cubicBezTo>
                  <a:lnTo>
                    <a:pt x="762" y="2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3" name="Freeform 8"/>
            <p:cNvSpPr>
              <a:spLocks/>
            </p:cNvSpPr>
            <p:nvPr/>
          </p:nvSpPr>
          <p:spPr bwMode="auto">
            <a:xfrm>
              <a:off x="3384550" y="5675313"/>
              <a:ext cx="463550" cy="463550"/>
            </a:xfrm>
            <a:custGeom>
              <a:avLst/>
              <a:gdLst>
                <a:gd name="T0" fmla="*/ 390 w 457"/>
                <a:gd name="T1" fmla="*/ 181 h 457"/>
                <a:gd name="T2" fmla="*/ 397 w 457"/>
                <a:gd name="T3" fmla="*/ 229 h 457"/>
                <a:gd name="T4" fmla="*/ 229 w 457"/>
                <a:gd name="T5" fmla="*/ 397 h 457"/>
                <a:gd name="T6" fmla="*/ 60 w 457"/>
                <a:gd name="T7" fmla="*/ 229 h 457"/>
                <a:gd name="T8" fmla="*/ 229 w 457"/>
                <a:gd name="T9" fmla="*/ 60 h 457"/>
                <a:gd name="T10" fmla="*/ 277 w 457"/>
                <a:gd name="T11" fmla="*/ 67 h 457"/>
                <a:gd name="T12" fmla="*/ 324 w 457"/>
                <a:gd name="T13" fmla="*/ 21 h 457"/>
                <a:gd name="T14" fmla="*/ 229 w 457"/>
                <a:gd name="T15" fmla="*/ 0 h 457"/>
                <a:gd name="T16" fmla="*/ 0 w 457"/>
                <a:gd name="T17" fmla="*/ 229 h 457"/>
                <a:gd name="T18" fmla="*/ 229 w 457"/>
                <a:gd name="T19" fmla="*/ 457 h 457"/>
                <a:gd name="T20" fmla="*/ 457 w 457"/>
                <a:gd name="T21" fmla="*/ 229 h 457"/>
                <a:gd name="T22" fmla="*/ 437 w 457"/>
                <a:gd name="T23" fmla="*/ 134 h 457"/>
                <a:gd name="T24" fmla="*/ 390 w 457"/>
                <a:gd name="T25" fmla="*/ 181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57" h="457">
                  <a:moveTo>
                    <a:pt x="390" y="181"/>
                  </a:moveTo>
                  <a:cubicBezTo>
                    <a:pt x="395" y="196"/>
                    <a:pt x="397" y="212"/>
                    <a:pt x="397" y="229"/>
                  </a:cubicBezTo>
                  <a:cubicBezTo>
                    <a:pt x="397" y="322"/>
                    <a:pt x="322" y="397"/>
                    <a:pt x="229" y="397"/>
                  </a:cubicBezTo>
                  <a:cubicBezTo>
                    <a:pt x="136" y="397"/>
                    <a:pt x="60" y="322"/>
                    <a:pt x="60" y="229"/>
                  </a:cubicBezTo>
                  <a:cubicBezTo>
                    <a:pt x="60" y="136"/>
                    <a:pt x="136" y="60"/>
                    <a:pt x="229" y="60"/>
                  </a:cubicBezTo>
                  <a:cubicBezTo>
                    <a:pt x="245" y="60"/>
                    <a:pt x="262" y="63"/>
                    <a:pt x="277" y="67"/>
                  </a:cubicBezTo>
                  <a:cubicBezTo>
                    <a:pt x="324" y="21"/>
                    <a:pt x="324" y="21"/>
                    <a:pt x="324" y="21"/>
                  </a:cubicBezTo>
                  <a:cubicBezTo>
                    <a:pt x="295" y="8"/>
                    <a:pt x="263" y="0"/>
                    <a:pt x="229" y="0"/>
                  </a:cubicBezTo>
                  <a:cubicBezTo>
                    <a:pt x="103" y="0"/>
                    <a:pt x="0" y="103"/>
                    <a:pt x="0" y="229"/>
                  </a:cubicBezTo>
                  <a:cubicBezTo>
                    <a:pt x="0" y="355"/>
                    <a:pt x="103" y="457"/>
                    <a:pt x="229" y="457"/>
                  </a:cubicBezTo>
                  <a:cubicBezTo>
                    <a:pt x="355" y="457"/>
                    <a:pt x="457" y="355"/>
                    <a:pt x="457" y="229"/>
                  </a:cubicBezTo>
                  <a:cubicBezTo>
                    <a:pt x="457" y="195"/>
                    <a:pt x="450" y="163"/>
                    <a:pt x="437" y="134"/>
                  </a:cubicBezTo>
                  <a:lnTo>
                    <a:pt x="390" y="18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4" name="Freeform 9"/>
            <p:cNvSpPr>
              <a:spLocks/>
            </p:cNvSpPr>
            <p:nvPr/>
          </p:nvSpPr>
          <p:spPr bwMode="auto">
            <a:xfrm>
              <a:off x="3582988" y="5092700"/>
              <a:ext cx="850900" cy="844550"/>
            </a:xfrm>
            <a:custGeom>
              <a:avLst/>
              <a:gdLst>
                <a:gd name="T0" fmla="*/ 33 w 839"/>
                <a:gd name="T1" fmla="*/ 834 h 834"/>
                <a:gd name="T2" fmla="*/ 11 w 839"/>
                <a:gd name="T3" fmla="*/ 825 h 834"/>
                <a:gd name="T4" fmla="*/ 11 w 839"/>
                <a:gd name="T5" fmla="*/ 782 h 834"/>
                <a:gd name="T6" fmla="*/ 785 w 839"/>
                <a:gd name="T7" fmla="*/ 12 h 834"/>
                <a:gd name="T8" fmla="*/ 827 w 839"/>
                <a:gd name="T9" fmla="*/ 12 h 834"/>
                <a:gd name="T10" fmla="*/ 827 w 839"/>
                <a:gd name="T11" fmla="*/ 54 h 834"/>
                <a:gd name="T12" fmla="*/ 54 w 839"/>
                <a:gd name="T13" fmla="*/ 825 h 834"/>
                <a:gd name="T14" fmla="*/ 33 w 839"/>
                <a:gd name="T15" fmla="*/ 834 h 83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9" h="834">
                  <a:moveTo>
                    <a:pt x="33" y="834"/>
                  </a:moveTo>
                  <a:cubicBezTo>
                    <a:pt x="25" y="834"/>
                    <a:pt x="17" y="831"/>
                    <a:pt x="11" y="825"/>
                  </a:cubicBezTo>
                  <a:cubicBezTo>
                    <a:pt x="0" y="813"/>
                    <a:pt x="0" y="794"/>
                    <a:pt x="11" y="782"/>
                  </a:cubicBezTo>
                  <a:cubicBezTo>
                    <a:pt x="785" y="12"/>
                    <a:pt x="785" y="12"/>
                    <a:pt x="785" y="12"/>
                  </a:cubicBezTo>
                  <a:cubicBezTo>
                    <a:pt x="796" y="0"/>
                    <a:pt x="815" y="0"/>
                    <a:pt x="827" y="12"/>
                  </a:cubicBezTo>
                  <a:cubicBezTo>
                    <a:pt x="839" y="24"/>
                    <a:pt x="839" y="43"/>
                    <a:pt x="827" y="54"/>
                  </a:cubicBezTo>
                  <a:cubicBezTo>
                    <a:pt x="54" y="825"/>
                    <a:pt x="54" y="825"/>
                    <a:pt x="54" y="825"/>
                  </a:cubicBezTo>
                  <a:cubicBezTo>
                    <a:pt x="48" y="831"/>
                    <a:pt x="40" y="834"/>
                    <a:pt x="33" y="8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5" name="Freeform 10"/>
            <p:cNvSpPr>
              <a:spLocks noEditPoints="1"/>
            </p:cNvSpPr>
            <p:nvPr/>
          </p:nvSpPr>
          <p:spPr bwMode="auto">
            <a:xfrm>
              <a:off x="4140200" y="4865687"/>
              <a:ext cx="301625" cy="500063"/>
            </a:xfrm>
            <a:custGeom>
              <a:avLst/>
              <a:gdLst>
                <a:gd name="T0" fmla="*/ 50 w 298"/>
                <a:gd name="T1" fmla="*/ 492 h 492"/>
                <a:gd name="T2" fmla="*/ 40 w 298"/>
                <a:gd name="T3" fmla="*/ 490 h 492"/>
                <a:gd name="T4" fmla="*/ 20 w 298"/>
                <a:gd name="T5" fmla="*/ 464 h 492"/>
                <a:gd name="T6" fmla="*/ 1 w 298"/>
                <a:gd name="T7" fmla="*/ 252 h 492"/>
                <a:gd name="T8" fmla="*/ 10 w 298"/>
                <a:gd name="T9" fmla="*/ 228 h 492"/>
                <a:gd name="T10" fmla="*/ 227 w 298"/>
                <a:gd name="T11" fmla="*/ 11 h 492"/>
                <a:gd name="T12" fmla="*/ 259 w 298"/>
                <a:gd name="T13" fmla="*/ 4 h 492"/>
                <a:gd name="T14" fmla="*/ 278 w 298"/>
                <a:gd name="T15" fmla="*/ 29 h 492"/>
                <a:gd name="T16" fmla="*/ 297 w 298"/>
                <a:gd name="T17" fmla="*/ 242 h 492"/>
                <a:gd name="T18" fmla="*/ 289 w 298"/>
                <a:gd name="T19" fmla="*/ 266 h 492"/>
                <a:gd name="T20" fmla="*/ 71 w 298"/>
                <a:gd name="T21" fmla="*/ 483 h 492"/>
                <a:gd name="T22" fmla="*/ 50 w 298"/>
                <a:gd name="T23" fmla="*/ 492 h 492"/>
                <a:gd name="T24" fmla="*/ 62 w 298"/>
                <a:gd name="T25" fmla="*/ 260 h 492"/>
                <a:gd name="T26" fmla="*/ 74 w 298"/>
                <a:gd name="T27" fmla="*/ 395 h 492"/>
                <a:gd name="T28" fmla="*/ 236 w 298"/>
                <a:gd name="T29" fmla="*/ 233 h 492"/>
                <a:gd name="T30" fmla="*/ 224 w 298"/>
                <a:gd name="T31" fmla="*/ 99 h 492"/>
                <a:gd name="T32" fmla="*/ 62 w 298"/>
                <a:gd name="T33" fmla="*/ 260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98" h="492">
                  <a:moveTo>
                    <a:pt x="50" y="492"/>
                  </a:moveTo>
                  <a:cubicBezTo>
                    <a:pt x="46" y="492"/>
                    <a:pt x="43" y="491"/>
                    <a:pt x="40" y="490"/>
                  </a:cubicBezTo>
                  <a:cubicBezTo>
                    <a:pt x="29" y="486"/>
                    <a:pt x="21" y="476"/>
                    <a:pt x="20" y="464"/>
                  </a:cubicBezTo>
                  <a:cubicBezTo>
                    <a:pt x="1" y="252"/>
                    <a:pt x="1" y="252"/>
                    <a:pt x="1" y="252"/>
                  </a:cubicBezTo>
                  <a:cubicBezTo>
                    <a:pt x="0" y="243"/>
                    <a:pt x="3" y="234"/>
                    <a:pt x="10" y="228"/>
                  </a:cubicBezTo>
                  <a:cubicBezTo>
                    <a:pt x="227" y="11"/>
                    <a:pt x="227" y="11"/>
                    <a:pt x="227" y="11"/>
                  </a:cubicBezTo>
                  <a:cubicBezTo>
                    <a:pt x="235" y="2"/>
                    <a:pt x="248" y="0"/>
                    <a:pt x="259" y="4"/>
                  </a:cubicBezTo>
                  <a:cubicBezTo>
                    <a:pt x="270" y="7"/>
                    <a:pt x="277" y="17"/>
                    <a:pt x="278" y="29"/>
                  </a:cubicBezTo>
                  <a:cubicBezTo>
                    <a:pt x="297" y="242"/>
                    <a:pt x="297" y="242"/>
                    <a:pt x="297" y="242"/>
                  </a:cubicBezTo>
                  <a:cubicBezTo>
                    <a:pt x="298" y="251"/>
                    <a:pt x="295" y="259"/>
                    <a:pt x="289" y="266"/>
                  </a:cubicBezTo>
                  <a:cubicBezTo>
                    <a:pt x="71" y="483"/>
                    <a:pt x="71" y="483"/>
                    <a:pt x="71" y="483"/>
                  </a:cubicBezTo>
                  <a:cubicBezTo>
                    <a:pt x="65" y="489"/>
                    <a:pt x="58" y="492"/>
                    <a:pt x="50" y="492"/>
                  </a:cubicBezTo>
                  <a:close/>
                  <a:moveTo>
                    <a:pt x="62" y="260"/>
                  </a:moveTo>
                  <a:cubicBezTo>
                    <a:pt x="74" y="395"/>
                    <a:pt x="74" y="395"/>
                    <a:pt x="74" y="395"/>
                  </a:cubicBezTo>
                  <a:cubicBezTo>
                    <a:pt x="236" y="233"/>
                    <a:pt x="236" y="233"/>
                    <a:pt x="236" y="233"/>
                  </a:cubicBezTo>
                  <a:cubicBezTo>
                    <a:pt x="224" y="99"/>
                    <a:pt x="224" y="99"/>
                    <a:pt x="224" y="99"/>
                  </a:cubicBezTo>
                  <a:lnTo>
                    <a:pt x="62" y="2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6" name="Freeform 11"/>
            <p:cNvSpPr>
              <a:spLocks noEditPoints="1"/>
            </p:cNvSpPr>
            <p:nvPr/>
          </p:nvSpPr>
          <p:spPr bwMode="auto">
            <a:xfrm>
              <a:off x="4157663" y="5083175"/>
              <a:ext cx="501650" cy="301625"/>
            </a:xfrm>
            <a:custGeom>
              <a:avLst/>
              <a:gdLst>
                <a:gd name="T0" fmla="*/ 245 w 494"/>
                <a:gd name="T1" fmla="*/ 297 h 297"/>
                <a:gd name="T2" fmla="*/ 242 w 494"/>
                <a:gd name="T3" fmla="*/ 296 h 297"/>
                <a:gd name="T4" fmla="*/ 29 w 494"/>
                <a:gd name="T5" fmla="*/ 278 h 297"/>
                <a:gd name="T6" fmla="*/ 4 w 494"/>
                <a:gd name="T7" fmla="*/ 258 h 297"/>
                <a:gd name="T8" fmla="*/ 11 w 494"/>
                <a:gd name="T9" fmla="*/ 226 h 297"/>
                <a:gd name="T10" fmla="*/ 228 w 494"/>
                <a:gd name="T11" fmla="*/ 9 h 297"/>
                <a:gd name="T12" fmla="*/ 252 w 494"/>
                <a:gd name="T13" fmla="*/ 0 h 297"/>
                <a:gd name="T14" fmla="*/ 464 w 494"/>
                <a:gd name="T15" fmla="*/ 19 h 297"/>
                <a:gd name="T16" fmla="*/ 490 w 494"/>
                <a:gd name="T17" fmla="*/ 39 h 297"/>
                <a:gd name="T18" fmla="*/ 483 w 494"/>
                <a:gd name="T19" fmla="*/ 70 h 297"/>
                <a:gd name="T20" fmla="*/ 266 w 494"/>
                <a:gd name="T21" fmla="*/ 288 h 297"/>
                <a:gd name="T22" fmla="*/ 245 w 494"/>
                <a:gd name="T23" fmla="*/ 297 h 297"/>
                <a:gd name="T24" fmla="*/ 99 w 494"/>
                <a:gd name="T25" fmla="*/ 223 h 297"/>
                <a:gd name="T26" fmla="*/ 233 w 494"/>
                <a:gd name="T27" fmla="*/ 235 h 297"/>
                <a:gd name="T28" fmla="*/ 395 w 494"/>
                <a:gd name="T29" fmla="*/ 73 h 297"/>
                <a:gd name="T30" fmla="*/ 261 w 494"/>
                <a:gd name="T31" fmla="*/ 62 h 297"/>
                <a:gd name="T32" fmla="*/ 99 w 494"/>
                <a:gd name="T33" fmla="*/ 223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94" h="297">
                  <a:moveTo>
                    <a:pt x="245" y="297"/>
                  </a:moveTo>
                  <a:cubicBezTo>
                    <a:pt x="244" y="297"/>
                    <a:pt x="243" y="297"/>
                    <a:pt x="242" y="296"/>
                  </a:cubicBezTo>
                  <a:cubicBezTo>
                    <a:pt x="29" y="278"/>
                    <a:pt x="29" y="278"/>
                    <a:pt x="29" y="278"/>
                  </a:cubicBezTo>
                  <a:cubicBezTo>
                    <a:pt x="18" y="277"/>
                    <a:pt x="8" y="269"/>
                    <a:pt x="4" y="258"/>
                  </a:cubicBezTo>
                  <a:cubicBezTo>
                    <a:pt x="0" y="247"/>
                    <a:pt x="2" y="235"/>
                    <a:pt x="11" y="226"/>
                  </a:cubicBezTo>
                  <a:cubicBezTo>
                    <a:pt x="228" y="9"/>
                    <a:pt x="228" y="9"/>
                    <a:pt x="228" y="9"/>
                  </a:cubicBezTo>
                  <a:cubicBezTo>
                    <a:pt x="234" y="3"/>
                    <a:pt x="243" y="0"/>
                    <a:pt x="252" y="0"/>
                  </a:cubicBezTo>
                  <a:cubicBezTo>
                    <a:pt x="464" y="19"/>
                    <a:pt x="464" y="19"/>
                    <a:pt x="464" y="19"/>
                  </a:cubicBezTo>
                  <a:cubicBezTo>
                    <a:pt x="476" y="20"/>
                    <a:pt x="486" y="28"/>
                    <a:pt x="490" y="39"/>
                  </a:cubicBezTo>
                  <a:cubicBezTo>
                    <a:pt x="494" y="50"/>
                    <a:pt x="491" y="62"/>
                    <a:pt x="483" y="70"/>
                  </a:cubicBezTo>
                  <a:cubicBezTo>
                    <a:pt x="266" y="288"/>
                    <a:pt x="266" y="288"/>
                    <a:pt x="266" y="288"/>
                  </a:cubicBezTo>
                  <a:cubicBezTo>
                    <a:pt x="260" y="293"/>
                    <a:pt x="252" y="297"/>
                    <a:pt x="245" y="297"/>
                  </a:cubicBezTo>
                  <a:close/>
                  <a:moveTo>
                    <a:pt x="99" y="223"/>
                  </a:moveTo>
                  <a:cubicBezTo>
                    <a:pt x="233" y="235"/>
                    <a:pt x="233" y="235"/>
                    <a:pt x="233" y="235"/>
                  </a:cubicBezTo>
                  <a:cubicBezTo>
                    <a:pt x="395" y="73"/>
                    <a:pt x="395" y="73"/>
                    <a:pt x="395" y="73"/>
                  </a:cubicBezTo>
                  <a:cubicBezTo>
                    <a:pt x="261" y="62"/>
                    <a:pt x="261" y="62"/>
                    <a:pt x="261" y="62"/>
                  </a:cubicBezTo>
                  <a:lnTo>
                    <a:pt x="99" y="2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grpSp>
      <p:sp>
        <p:nvSpPr>
          <p:cNvPr id="27" name="Freeform 6"/>
          <p:cNvSpPr>
            <a:spLocks/>
          </p:cNvSpPr>
          <p:nvPr userDrawn="1"/>
        </p:nvSpPr>
        <p:spPr bwMode="auto">
          <a:xfrm>
            <a:off x="4619836" y="296368"/>
            <a:ext cx="7560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sp>
        <p:nvSpPr>
          <p:cNvPr id="28" name="Freeform 11"/>
          <p:cNvSpPr>
            <a:spLocks/>
          </p:cNvSpPr>
          <p:nvPr userDrawn="1"/>
        </p:nvSpPr>
        <p:spPr bwMode="auto">
          <a:xfrm>
            <a:off x="4511824"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sp>
        <p:nvSpPr>
          <p:cNvPr id="30" name="内容占位符 6"/>
          <p:cNvSpPr>
            <a:spLocks noGrp="1"/>
          </p:cNvSpPr>
          <p:nvPr>
            <p:ph sz="quarter" idx="11" hasCustomPrompt="1"/>
          </p:nvPr>
        </p:nvSpPr>
        <p:spPr>
          <a:xfrm>
            <a:off x="451202" y="1233276"/>
            <a:ext cx="11306175" cy="4680000"/>
          </a:xfrm>
          <a:prstGeom prst="rect">
            <a:avLst/>
          </a:prstGeom>
        </p:spPr>
        <p:txBody>
          <a:bodyPr/>
          <a:lstStyle>
            <a:lvl1pPr marL="301625" marR="0" indent="-301625" algn="just" defTabSz="801688" rtl="0" eaLnBrk="1" fontAlgn="ctr" latinLnBrk="0" hangingPunct="1">
              <a:lnSpc>
                <a:spcPct val="140000"/>
              </a:lnSpc>
              <a:spcBef>
                <a:spcPct val="30000"/>
              </a:spcBef>
              <a:spcAft>
                <a:spcPct val="0"/>
              </a:spcAft>
              <a:buClr>
                <a:schemeClr val="tx1"/>
              </a:buClr>
              <a:buSzPct val="50000"/>
              <a:buFont typeface="Wingdings" pitchFamily="2" charset="2"/>
              <a:buChar char="l"/>
              <a:tabLst/>
              <a:defRPr kumimoji="0" lang="en-US" altLang="zh-CN" sz="2200" b="0" i="0" u="none" strike="noStrike" kern="0" cap="none" spc="0" normalizeH="0" baseline="0" noProof="0"/>
            </a:lvl1pPr>
            <a:lvl2pPr algn="just">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pPr marL="301625" marR="0" lvl="0" indent="-301625" algn="just" defTabSz="801688" rtl="0" eaLnBrk="1" fontAlgn="ctr" latinLnBrk="0" hangingPunct="1">
              <a:lnSpc>
                <a:spcPct val="140000"/>
              </a:lnSpc>
              <a:spcBef>
                <a:spcPct val="30000"/>
              </a:spcBef>
              <a:spcAft>
                <a:spcPct val="0"/>
              </a:spcAft>
              <a:buClr>
                <a:schemeClr val="tx1"/>
              </a:buClr>
              <a:buSzPct val="50000"/>
              <a:buFont typeface="Wingdings" pitchFamily="2" charset="2"/>
              <a:buChar char="l"/>
              <a:tabLst/>
              <a:defRPr/>
            </a:pPr>
            <a:r>
              <a:rPr kumimoji="0" lang="en-US" altLang="zh-CN" sz="2200" b="0" i="0" u="none" strike="noStrike" kern="0" cap="none" spc="0" normalizeH="0" baseline="0" noProof="0" dirty="0" smtClean="0">
                <a:ln>
                  <a:noFill/>
                </a:ln>
                <a:solidFill>
                  <a:srgbClr val="000000"/>
                </a:solidFill>
                <a:effectLst/>
                <a:uLnTx/>
                <a:uFillTx/>
                <a:latin typeface="+mn-lt"/>
                <a:ea typeface="+mn-ea"/>
                <a:cs typeface="+mn-cs"/>
              </a:rPr>
              <a:t>On completion of this course, you will be able to:</a:t>
            </a:r>
            <a:endParaRPr lang="zh-CN" altLang="en-US" dirty="0" smtClean="0"/>
          </a:p>
          <a:p>
            <a:pPr lvl="1"/>
            <a:r>
              <a:rPr lang="zh-CN" altLang="en-US" dirty="0" smtClean="0"/>
              <a:t>第二</a:t>
            </a:r>
            <a:r>
              <a:rPr lang="zh-CN" altLang="en-US" dirty="0"/>
              <a:t>级</a:t>
            </a:r>
          </a:p>
          <a:p>
            <a:pPr lvl="2"/>
            <a:r>
              <a:rPr lang="zh-CN" altLang="en-US" dirty="0"/>
              <a:t>第三级</a:t>
            </a:r>
          </a:p>
          <a:p>
            <a:pPr lvl="3"/>
            <a:r>
              <a:rPr lang="zh-CN" altLang="en-US" dirty="0"/>
              <a:t>第四级</a:t>
            </a:r>
          </a:p>
          <a:p>
            <a:pPr lvl="4"/>
            <a:r>
              <a:rPr lang="zh-CN" altLang="en-US" dirty="0"/>
              <a:t>第五级</a:t>
            </a:r>
          </a:p>
        </p:txBody>
      </p:sp>
    </p:spTree>
    <p:extLst>
      <p:ext uri="{BB962C8B-B14F-4D97-AF65-F5344CB8AC3E}">
        <p14:creationId xmlns:p14="http://schemas.microsoft.com/office/powerpoint/2010/main" val="900727777"/>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5#目录">
    <p:spTree>
      <p:nvGrpSpPr>
        <p:cNvPr id="1" name=""/>
        <p:cNvGrpSpPr/>
        <p:nvPr/>
      </p:nvGrpSpPr>
      <p:grpSpPr>
        <a:xfrm>
          <a:off x="0" y="0"/>
          <a:ext cx="0" cy="0"/>
          <a:chOff x="0" y="0"/>
          <a:chExt cx="0" cy="0"/>
        </a:xfrm>
      </p:grpSpPr>
      <p:sp>
        <p:nvSpPr>
          <p:cNvPr id="26" name="TextBox 10">
            <a:extLst>
              <a:ext uri="{FF2B5EF4-FFF2-40B4-BE49-F238E27FC236}">
                <a16:creationId xmlns="" xmlns:a16="http://schemas.microsoft.com/office/drawing/2014/main" id="{18ED692C-39CB-4AC0-81F6-D21CDD086EE4}"/>
              </a:ext>
            </a:extLst>
          </p:cNvPr>
          <p:cNvSpPr txBox="1"/>
          <p:nvPr userDrawn="1"/>
        </p:nvSpPr>
        <p:spPr bwMode="auto">
          <a:xfrm>
            <a:off x="1595500" y="408779"/>
            <a:ext cx="2232248" cy="639559"/>
          </a:xfrm>
          <a:prstGeom prst="rect">
            <a:avLst/>
          </a:prstGeom>
          <a:noFill/>
          <a:ln w="9525">
            <a:noFill/>
            <a:miter lim="800000"/>
            <a:headEnd/>
            <a:tailEnd/>
          </a:ln>
        </p:spPr>
        <p:txBody>
          <a:bodyPr wrap="square" lIns="99980" tIns="49987" rIns="99980" bIns="49987" rtlCol="0">
            <a:spAutoFit/>
          </a:bodyPr>
          <a:lstStyle/>
          <a:p>
            <a:pPr algn="l" defTabSz="1001624" eaLnBrk="0" fontAlgn="ctr" hangingPunct="0"/>
            <a:r>
              <a:rPr lang="en-US" altLang="zh-CN" sz="3500" b="1" kern="1200" baseline="0" dirty="0" smtClean="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Contents</a:t>
            </a:r>
            <a:endParaRPr lang="en-US" altLang="zh-CN" sz="3500" b="1" kern="1200"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27"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8"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29" name="组合 28"/>
          <p:cNvGrpSpPr/>
          <p:nvPr userDrawn="1"/>
        </p:nvGrpSpPr>
        <p:grpSpPr>
          <a:xfrm>
            <a:off x="587388" y="515379"/>
            <a:ext cx="358335" cy="426359"/>
            <a:chOff x="3295650" y="230188"/>
            <a:chExt cx="936625" cy="1114426"/>
          </a:xfrm>
          <a:solidFill>
            <a:schemeClr val="bg1"/>
          </a:solidFill>
        </p:grpSpPr>
        <p:sp>
          <p:nvSpPr>
            <p:cNvPr id="30" name="Rectangle 16"/>
            <p:cNvSpPr>
              <a:spLocks noChangeArrowheads="1"/>
            </p:cNvSpPr>
            <p:nvPr/>
          </p:nvSpPr>
          <p:spPr bwMode="auto">
            <a:xfrm>
              <a:off x="3959225" y="876301"/>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1" name="Rectangle 17"/>
            <p:cNvSpPr>
              <a:spLocks noChangeArrowheads="1"/>
            </p:cNvSpPr>
            <p:nvPr/>
          </p:nvSpPr>
          <p:spPr bwMode="auto">
            <a:xfrm>
              <a:off x="3959225" y="777876"/>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2" name="Rectangle 18"/>
            <p:cNvSpPr>
              <a:spLocks noChangeArrowheads="1"/>
            </p:cNvSpPr>
            <p:nvPr/>
          </p:nvSpPr>
          <p:spPr bwMode="auto">
            <a:xfrm>
              <a:off x="3959225" y="677863"/>
              <a:ext cx="182563"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3" name="Rectangle 19"/>
            <p:cNvSpPr>
              <a:spLocks noChangeArrowheads="1"/>
            </p:cNvSpPr>
            <p:nvPr/>
          </p:nvSpPr>
          <p:spPr bwMode="auto">
            <a:xfrm>
              <a:off x="3959225" y="582613"/>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4" name="Rectangle 20"/>
            <p:cNvSpPr>
              <a:spLocks noChangeArrowheads="1"/>
            </p:cNvSpPr>
            <p:nvPr/>
          </p:nvSpPr>
          <p:spPr bwMode="auto">
            <a:xfrm>
              <a:off x="3676650" y="1101726"/>
              <a:ext cx="469900"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5" name="Rectangle 21"/>
            <p:cNvSpPr>
              <a:spLocks noChangeArrowheads="1"/>
            </p:cNvSpPr>
            <p:nvPr/>
          </p:nvSpPr>
          <p:spPr bwMode="auto">
            <a:xfrm>
              <a:off x="3676650" y="1198563"/>
              <a:ext cx="469900"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6" name="Freeform 22"/>
            <p:cNvSpPr>
              <a:spLocks/>
            </p:cNvSpPr>
            <p:nvPr/>
          </p:nvSpPr>
          <p:spPr bwMode="auto">
            <a:xfrm>
              <a:off x="3590925" y="482601"/>
              <a:ext cx="641350" cy="862013"/>
            </a:xfrm>
            <a:custGeom>
              <a:avLst/>
              <a:gdLst>
                <a:gd name="T0" fmla="*/ 229 w 404"/>
                <a:gd name="T1" fmla="*/ 0 h 543"/>
                <a:gd name="T2" fmla="*/ 229 w 404"/>
                <a:gd name="T3" fmla="*/ 30 h 543"/>
                <a:gd name="T4" fmla="*/ 373 w 404"/>
                <a:gd name="T5" fmla="*/ 30 h 543"/>
                <a:gd name="T6" fmla="*/ 373 w 404"/>
                <a:gd name="T7" fmla="*/ 513 h 543"/>
                <a:gd name="T8" fmla="*/ 33 w 404"/>
                <a:gd name="T9" fmla="*/ 513 h 543"/>
                <a:gd name="T10" fmla="*/ 31 w 404"/>
                <a:gd name="T11" fmla="*/ 387 h 543"/>
                <a:gd name="T12" fmla="*/ 0 w 404"/>
                <a:gd name="T13" fmla="*/ 387 h 543"/>
                <a:gd name="T14" fmla="*/ 0 w 404"/>
                <a:gd name="T15" fmla="*/ 543 h 543"/>
                <a:gd name="T16" fmla="*/ 404 w 404"/>
                <a:gd name="T17" fmla="*/ 543 h 543"/>
                <a:gd name="T18" fmla="*/ 404 w 404"/>
                <a:gd name="T19" fmla="*/ 0 h 543"/>
                <a:gd name="T20" fmla="*/ 229 w 404"/>
                <a:gd name="T21" fmla="*/ 0 h 5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4" h="543">
                  <a:moveTo>
                    <a:pt x="229" y="0"/>
                  </a:moveTo>
                  <a:lnTo>
                    <a:pt x="229" y="30"/>
                  </a:lnTo>
                  <a:lnTo>
                    <a:pt x="373" y="30"/>
                  </a:lnTo>
                  <a:lnTo>
                    <a:pt x="373" y="513"/>
                  </a:lnTo>
                  <a:lnTo>
                    <a:pt x="33" y="513"/>
                  </a:lnTo>
                  <a:lnTo>
                    <a:pt x="31" y="387"/>
                  </a:lnTo>
                  <a:lnTo>
                    <a:pt x="0" y="387"/>
                  </a:lnTo>
                  <a:lnTo>
                    <a:pt x="0" y="543"/>
                  </a:lnTo>
                  <a:lnTo>
                    <a:pt x="404" y="543"/>
                  </a:lnTo>
                  <a:lnTo>
                    <a:pt x="404" y="0"/>
                  </a:lnTo>
                  <a:lnTo>
                    <a:pt x="22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7" name="Rectangle 23"/>
            <p:cNvSpPr>
              <a:spLocks noChangeArrowheads="1"/>
            </p:cNvSpPr>
            <p:nvPr/>
          </p:nvSpPr>
          <p:spPr bwMode="auto">
            <a:xfrm>
              <a:off x="3959225" y="989013"/>
              <a:ext cx="182563"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8" name="Freeform 24"/>
            <p:cNvSpPr>
              <a:spLocks noEditPoints="1"/>
            </p:cNvSpPr>
            <p:nvPr/>
          </p:nvSpPr>
          <p:spPr bwMode="auto">
            <a:xfrm>
              <a:off x="3295650" y="230188"/>
              <a:ext cx="639763" cy="852488"/>
            </a:xfrm>
            <a:custGeom>
              <a:avLst/>
              <a:gdLst>
                <a:gd name="T0" fmla="*/ 403 w 403"/>
                <a:gd name="T1" fmla="*/ 0 h 537"/>
                <a:gd name="T2" fmla="*/ 0 w 403"/>
                <a:gd name="T3" fmla="*/ 0 h 537"/>
                <a:gd name="T4" fmla="*/ 0 w 403"/>
                <a:gd name="T5" fmla="*/ 447 h 537"/>
                <a:gd name="T6" fmla="*/ 92 w 403"/>
                <a:gd name="T7" fmla="*/ 537 h 537"/>
                <a:gd name="T8" fmla="*/ 403 w 403"/>
                <a:gd name="T9" fmla="*/ 537 h 537"/>
                <a:gd name="T10" fmla="*/ 403 w 403"/>
                <a:gd name="T11" fmla="*/ 0 h 537"/>
                <a:gd name="T12" fmla="*/ 373 w 403"/>
                <a:gd name="T13" fmla="*/ 508 h 537"/>
                <a:gd name="T14" fmla="*/ 108 w 403"/>
                <a:gd name="T15" fmla="*/ 508 h 537"/>
                <a:gd name="T16" fmla="*/ 108 w 403"/>
                <a:gd name="T17" fmla="*/ 433 h 537"/>
                <a:gd name="T18" fmla="*/ 30 w 403"/>
                <a:gd name="T19" fmla="*/ 433 h 537"/>
                <a:gd name="T20" fmla="*/ 30 w 403"/>
                <a:gd name="T21" fmla="*/ 31 h 537"/>
                <a:gd name="T22" fmla="*/ 373 w 403"/>
                <a:gd name="T23" fmla="*/ 31 h 537"/>
                <a:gd name="T24" fmla="*/ 373 w 403"/>
                <a:gd name="T25" fmla="*/ 508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3" h="537">
                  <a:moveTo>
                    <a:pt x="403" y="0"/>
                  </a:moveTo>
                  <a:lnTo>
                    <a:pt x="0" y="0"/>
                  </a:lnTo>
                  <a:lnTo>
                    <a:pt x="0" y="447"/>
                  </a:lnTo>
                  <a:lnTo>
                    <a:pt x="92" y="537"/>
                  </a:lnTo>
                  <a:lnTo>
                    <a:pt x="403" y="537"/>
                  </a:lnTo>
                  <a:lnTo>
                    <a:pt x="403" y="0"/>
                  </a:lnTo>
                  <a:close/>
                  <a:moveTo>
                    <a:pt x="373" y="508"/>
                  </a:moveTo>
                  <a:lnTo>
                    <a:pt x="108" y="508"/>
                  </a:lnTo>
                  <a:lnTo>
                    <a:pt x="108" y="433"/>
                  </a:lnTo>
                  <a:lnTo>
                    <a:pt x="30" y="433"/>
                  </a:lnTo>
                  <a:lnTo>
                    <a:pt x="30" y="31"/>
                  </a:lnTo>
                  <a:lnTo>
                    <a:pt x="373" y="31"/>
                  </a:lnTo>
                  <a:lnTo>
                    <a:pt x="373" y="50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9" name="Rectangle 25"/>
            <p:cNvSpPr>
              <a:spLocks noChangeArrowheads="1"/>
            </p:cNvSpPr>
            <p:nvPr/>
          </p:nvSpPr>
          <p:spPr bwMode="auto">
            <a:xfrm>
              <a:off x="3441700" y="376238"/>
              <a:ext cx="176213" cy="3238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0" name="Rectangle 26"/>
            <p:cNvSpPr>
              <a:spLocks noChangeArrowheads="1"/>
            </p:cNvSpPr>
            <p:nvPr/>
          </p:nvSpPr>
          <p:spPr bwMode="auto">
            <a:xfrm>
              <a:off x="3411538" y="755651"/>
              <a:ext cx="438150" cy="460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1" name="Rectangle 27"/>
            <p:cNvSpPr>
              <a:spLocks noChangeArrowheads="1"/>
            </p:cNvSpPr>
            <p:nvPr/>
          </p:nvSpPr>
          <p:spPr bwMode="auto">
            <a:xfrm>
              <a:off x="3670300" y="565151"/>
              <a:ext cx="179388"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2" name="Rectangle 28"/>
            <p:cNvSpPr>
              <a:spLocks noChangeArrowheads="1"/>
            </p:cNvSpPr>
            <p:nvPr/>
          </p:nvSpPr>
          <p:spPr bwMode="auto">
            <a:xfrm>
              <a:off x="3670300" y="658813"/>
              <a:ext cx="1793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3" name="Rectangle 29"/>
            <p:cNvSpPr>
              <a:spLocks noChangeArrowheads="1"/>
            </p:cNvSpPr>
            <p:nvPr/>
          </p:nvSpPr>
          <p:spPr bwMode="auto">
            <a:xfrm>
              <a:off x="3670300" y="471488"/>
              <a:ext cx="179388"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4" name="Rectangle 30"/>
            <p:cNvSpPr>
              <a:spLocks noChangeArrowheads="1"/>
            </p:cNvSpPr>
            <p:nvPr/>
          </p:nvSpPr>
          <p:spPr bwMode="auto">
            <a:xfrm>
              <a:off x="3670300" y="376238"/>
              <a:ext cx="1793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5" name="Rectangle 31"/>
            <p:cNvSpPr>
              <a:spLocks noChangeArrowheads="1"/>
            </p:cNvSpPr>
            <p:nvPr/>
          </p:nvSpPr>
          <p:spPr bwMode="auto">
            <a:xfrm>
              <a:off x="3411538" y="842963"/>
              <a:ext cx="438150"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47" name="Freeform 6"/>
          <p:cNvSpPr>
            <a:spLocks/>
          </p:cNvSpPr>
          <p:nvPr userDrawn="1"/>
        </p:nvSpPr>
        <p:spPr bwMode="auto">
          <a:xfrm>
            <a:off x="4619836" y="296368"/>
            <a:ext cx="7560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8" name="Freeform 11"/>
          <p:cNvSpPr>
            <a:spLocks/>
          </p:cNvSpPr>
          <p:nvPr userDrawn="1"/>
        </p:nvSpPr>
        <p:spPr bwMode="auto">
          <a:xfrm>
            <a:off x="4511824"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5" name="文本占位符 6"/>
          <p:cNvSpPr>
            <a:spLocks noGrp="1"/>
          </p:cNvSpPr>
          <p:nvPr>
            <p:ph type="body" sz="quarter" idx="10" hasCustomPrompt="1"/>
          </p:nvPr>
        </p:nvSpPr>
        <p:spPr>
          <a:xfrm>
            <a:off x="454816" y="1233487"/>
            <a:ext cx="11307600" cy="4680000"/>
          </a:xfrm>
        </p:spPr>
        <p:txBody>
          <a:bodyPr/>
          <a:lstStyle>
            <a:lvl1pPr marL="457017" marR="0" indent="-457017" algn="just" defTabSz="801367" rtl="0" eaLnBrk="1" fontAlgn="ctr" latinLnBrk="0" hangingPunct="1">
              <a:lnSpc>
                <a:spcPct val="140000"/>
              </a:lnSpc>
              <a:spcBef>
                <a:spcPct val="30000"/>
              </a:spcBef>
              <a:spcAft>
                <a:spcPct val="0"/>
              </a:spcAft>
              <a:buClrTx/>
              <a:buSzPct val="100000"/>
              <a:buFont typeface="+mj-lt"/>
              <a:buAutoNum type="arabicPeriod"/>
              <a:tabLst/>
              <a:defRPr>
                <a:latin typeface="+mn-lt"/>
                <a:ea typeface="+mn-ea"/>
                <a:cs typeface="Arial" panose="020B0604020202020204" pitchFamily="34" charset="0"/>
              </a:defRPr>
            </a:lvl1pPr>
            <a:lvl2pPr fontAlgn="ctr">
              <a:buClrTx/>
              <a:buSzPct val="100000"/>
              <a:buFont typeface="Huawei Sans" panose="020C0503030203020204" pitchFamily="34" charset="0"/>
              <a:buChar char="▫"/>
              <a:defRPr>
                <a:latin typeface="+mn-lt"/>
              </a:defRPr>
            </a:lvl2pPr>
            <a:lvl3pPr>
              <a:defRPr/>
            </a:lvl3pPr>
            <a:lvl5pPr>
              <a:buNone/>
              <a:defRPr/>
            </a:lvl5pPr>
          </a:lstStyle>
          <a:p>
            <a:pPr marL="457200" indent="-457200">
              <a:buSzPct val="100000"/>
              <a:buFont typeface="+mj-lt"/>
              <a:buAutoNum type="arabicPeriod"/>
            </a:pPr>
            <a:r>
              <a:rPr lang="zh-CN" altLang="en-US" dirty="0"/>
              <a:t>一级目录一</a:t>
            </a:r>
            <a:endParaRPr lang="en-US" altLang="zh-CN" dirty="0"/>
          </a:p>
          <a:p>
            <a:pPr marL="653788" lvl="1" indent="-457017">
              <a:buSzPct val="100000"/>
              <a:buFont typeface="+mj-lt"/>
              <a:buAutoNum type="arabicPeriod"/>
            </a:pPr>
            <a:endParaRPr lang="en-US" altLang="zh-CN" dirty="0"/>
          </a:p>
          <a:p>
            <a:pPr marL="457200" indent="-457200">
              <a:buSzPct val="100000"/>
              <a:buFont typeface="+mj-lt"/>
              <a:buAutoNum type="arabicPeriod"/>
            </a:pPr>
            <a:r>
              <a:rPr lang="zh-CN" altLang="en-US" dirty="0"/>
              <a:t>一级目录二</a:t>
            </a:r>
            <a:endParaRPr lang="en-US" altLang="zh-CN" dirty="0"/>
          </a:p>
          <a:p>
            <a:pPr marL="457200" indent="-457200">
              <a:buSzPct val="100000"/>
              <a:buFont typeface="+mj-lt"/>
              <a:buAutoNum type="arabicPeriod"/>
            </a:pPr>
            <a:r>
              <a:rPr lang="zh-CN" altLang="en-US" dirty="0"/>
              <a:t>一级目录三</a:t>
            </a:r>
            <a:endParaRPr lang="en-US" altLang="zh-CN" dirty="0"/>
          </a:p>
          <a:p>
            <a:pPr marL="457200" indent="-457200">
              <a:buSzPct val="100000"/>
              <a:buFont typeface="+mj-lt"/>
              <a:buAutoNum type="arabicPeriod"/>
            </a:pPr>
            <a:r>
              <a:rPr lang="zh-CN" altLang="en-US" dirty="0"/>
              <a:t>一级目录四</a:t>
            </a:r>
            <a:endParaRPr lang="en-US" altLang="zh-CN" dirty="0"/>
          </a:p>
          <a:p>
            <a:endParaRPr lang="zh-CN" altLang="en-US" dirty="0"/>
          </a:p>
        </p:txBody>
      </p:sp>
    </p:spTree>
    <p:extLst>
      <p:ext uri="{BB962C8B-B14F-4D97-AF65-F5344CB8AC3E}">
        <p14:creationId xmlns:p14="http://schemas.microsoft.com/office/powerpoint/2010/main" val="1785027040"/>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6#本节概述和学习目标(可选)">
    <p:spTree>
      <p:nvGrpSpPr>
        <p:cNvPr id="1" name=""/>
        <p:cNvGrpSpPr/>
        <p:nvPr/>
      </p:nvGrpSpPr>
      <p:grpSpPr>
        <a:xfrm>
          <a:off x="0" y="0"/>
          <a:ext cx="0" cy="0"/>
          <a:chOff x="0" y="0"/>
          <a:chExt cx="0" cy="0"/>
        </a:xfrm>
      </p:grpSpPr>
      <p:sp>
        <p:nvSpPr>
          <p:cNvPr id="10" name="内容占位符 6"/>
          <p:cNvSpPr>
            <a:spLocks noGrp="1"/>
          </p:cNvSpPr>
          <p:nvPr>
            <p:ph sz="quarter" idx="10"/>
          </p:nvPr>
        </p:nvSpPr>
        <p:spPr>
          <a:xfrm>
            <a:off x="451878" y="1242452"/>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1" name="TextBox 10">
            <a:extLst>
              <a:ext uri="{FF2B5EF4-FFF2-40B4-BE49-F238E27FC236}">
                <a16:creationId xmlns="" xmlns:a16="http://schemas.microsoft.com/office/drawing/2014/main" id="{18ED692C-39CB-4AC0-81F6-D21CDD086EE4}"/>
              </a:ext>
            </a:extLst>
          </p:cNvPr>
          <p:cNvSpPr txBox="1"/>
          <p:nvPr userDrawn="1"/>
        </p:nvSpPr>
        <p:spPr bwMode="auto">
          <a:xfrm>
            <a:off x="1595500" y="408779"/>
            <a:ext cx="9829738"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baseline="0" dirty="0" smtClean="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Overview and Objectives</a:t>
            </a:r>
            <a:endParaRPr lang="en-US" altLang="zh-CN"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2"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3"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4" name="组合 13"/>
          <p:cNvGrpSpPr/>
          <p:nvPr userDrawn="1"/>
        </p:nvGrpSpPr>
        <p:grpSpPr>
          <a:xfrm>
            <a:off x="587388" y="505779"/>
            <a:ext cx="374708" cy="445558"/>
            <a:chOff x="-1647825" y="2492375"/>
            <a:chExt cx="1947863" cy="2316163"/>
          </a:xfrm>
          <a:solidFill>
            <a:schemeClr val="bg1"/>
          </a:solidFill>
        </p:grpSpPr>
        <p:sp>
          <p:nvSpPr>
            <p:cNvPr id="15" name="Freeform 6"/>
            <p:cNvSpPr>
              <a:spLocks noEditPoints="1"/>
            </p:cNvSpPr>
            <p:nvPr/>
          </p:nvSpPr>
          <p:spPr bwMode="auto">
            <a:xfrm>
              <a:off x="-1647825" y="2492375"/>
              <a:ext cx="1947863" cy="2316163"/>
            </a:xfrm>
            <a:custGeom>
              <a:avLst/>
              <a:gdLst>
                <a:gd name="T0" fmla="*/ 301 w 2739"/>
                <a:gd name="T1" fmla="*/ 181 h 3258"/>
                <a:gd name="T2" fmla="*/ 182 w 2739"/>
                <a:gd name="T3" fmla="*/ 301 h 3258"/>
                <a:gd name="T4" fmla="*/ 182 w 2739"/>
                <a:gd name="T5" fmla="*/ 2955 h 3258"/>
                <a:gd name="T6" fmla="*/ 262 w 2739"/>
                <a:gd name="T7" fmla="*/ 3068 h 3258"/>
                <a:gd name="T8" fmla="*/ 863 w 2739"/>
                <a:gd name="T9" fmla="*/ 2756 h 3258"/>
                <a:gd name="T10" fmla="*/ 1377 w 2739"/>
                <a:gd name="T11" fmla="*/ 3046 h 3258"/>
                <a:gd name="T12" fmla="*/ 1950 w 2739"/>
                <a:gd name="T13" fmla="*/ 2756 h 3258"/>
                <a:gd name="T14" fmla="*/ 2482 w 2739"/>
                <a:gd name="T15" fmla="*/ 3066 h 3258"/>
                <a:gd name="T16" fmla="*/ 2557 w 2739"/>
                <a:gd name="T17" fmla="*/ 2955 h 3258"/>
                <a:gd name="T18" fmla="*/ 2557 w 2739"/>
                <a:gd name="T19" fmla="*/ 301 h 3258"/>
                <a:gd name="T20" fmla="*/ 2438 w 2739"/>
                <a:gd name="T21" fmla="*/ 181 h 3258"/>
                <a:gd name="T22" fmla="*/ 301 w 2739"/>
                <a:gd name="T23" fmla="*/ 181 h 3258"/>
                <a:gd name="T24" fmla="*/ 2449 w 2739"/>
                <a:gd name="T25" fmla="*/ 3258 h 3258"/>
                <a:gd name="T26" fmla="*/ 1944 w 2739"/>
                <a:gd name="T27" fmla="*/ 2963 h 3258"/>
                <a:gd name="T28" fmla="*/ 1372 w 2739"/>
                <a:gd name="T29" fmla="*/ 3252 h 3258"/>
                <a:gd name="T30" fmla="*/ 860 w 2739"/>
                <a:gd name="T31" fmla="*/ 2963 h 3258"/>
                <a:gd name="T32" fmla="*/ 291 w 2739"/>
                <a:gd name="T33" fmla="*/ 3257 h 3258"/>
                <a:gd name="T34" fmla="*/ 264 w 2739"/>
                <a:gd name="T35" fmla="*/ 3254 h 3258"/>
                <a:gd name="T36" fmla="*/ 0 w 2739"/>
                <a:gd name="T37" fmla="*/ 2955 h 3258"/>
                <a:gd name="T38" fmla="*/ 0 w 2739"/>
                <a:gd name="T39" fmla="*/ 301 h 3258"/>
                <a:gd name="T40" fmla="*/ 301 w 2739"/>
                <a:gd name="T41" fmla="*/ 0 h 3258"/>
                <a:gd name="T42" fmla="*/ 2438 w 2739"/>
                <a:gd name="T43" fmla="*/ 0 h 3258"/>
                <a:gd name="T44" fmla="*/ 2739 w 2739"/>
                <a:gd name="T45" fmla="*/ 301 h 3258"/>
                <a:gd name="T46" fmla="*/ 2739 w 2739"/>
                <a:gd name="T47" fmla="*/ 2955 h 3258"/>
                <a:gd name="T48" fmla="*/ 2480 w 2739"/>
                <a:gd name="T49" fmla="*/ 3253 h 3258"/>
                <a:gd name="T50" fmla="*/ 2449 w 2739"/>
                <a:gd name="T51" fmla="*/ 3258 h 3258"/>
                <a:gd name="T52" fmla="*/ 2449 w 2739"/>
                <a:gd name="T53" fmla="*/ 3258 h 3258"/>
                <a:gd name="T54" fmla="*/ 2449 w 2739"/>
                <a:gd name="T55" fmla="*/ 3258 h 3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39" h="3258">
                  <a:moveTo>
                    <a:pt x="301" y="181"/>
                  </a:moveTo>
                  <a:cubicBezTo>
                    <a:pt x="235" y="182"/>
                    <a:pt x="182" y="235"/>
                    <a:pt x="182" y="301"/>
                  </a:cubicBezTo>
                  <a:cubicBezTo>
                    <a:pt x="182" y="2955"/>
                    <a:pt x="182" y="2955"/>
                    <a:pt x="182" y="2955"/>
                  </a:cubicBezTo>
                  <a:cubicBezTo>
                    <a:pt x="182" y="3007"/>
                    <a:pt x="215" y="3052"/>
                    <a:pt x="262" y="3068"/>
                  </a:cubicBezTo>
                  <a:cubicBezTo>
                    <a:pt x="863" y="2756"/>
                    <a:pt x="863" y="2756"/>
                    <a:pt x="863" y="2756"/>
                  </a:cubicBezTo>
                  <a:cubicBezTo>
                    <a:pt x="1377" y="3046"/>
                    <a:pt x="1377" y="3046"/>
                    <a:pt x="1377" y="3046"/>
                  </a:cubicBezTo>
                  <a:cubicBezTo>
                    <a:pt x="1950" y="2756"/>
                    <a:pt x="1950" y="2756"/>
                    <a:pt x="1950" y="2756"/>
                  </a:cubicBezTo>
                  <a:cubicBezTo>
                    <a:pt x="2482" y="3066"/>
                    <a:pt x="2482" y="3066"/>
                    <a:pt x="2482" y="3066"/>
                  </a:cubicBezTo>
                  <a:cubicBezTo>
                    <a:pt x="2527" y="3048"/>
                    <a:pt x="2557" y="3004"/>
                    <a:pt x="2557" y="2955"/>
                  </a:cubicBezTo>
                  <a:cubicBezTo>
                    <a:pt x="2557" y="301"/>
                    <a:pt x="2557" y="301"/>
                    <a:pt x="2557" y="301"/>
                  </a:cubicBezTo>
                  <a:cubicBezTo>
                    <a:pt x="2557" y="235"/>
                    <a:pt x="2504" y="182"/>
                    <a:pt x="2438" y="181"/>
                  </a:cubicBezTo>
                  <a:lnTo>
                    <a:pt x="301" y="181"/>
                  </a:lnTo>
                  <a:close/>
                  <a:moveTo>
                    <a:pt x="2449" y="3258"/>
                  </a:moveTo>
                  <a:cubicBezTo>
                    <a:pt x="1944" y="2963"/>
                    <a:pt x="1944" y="2963"/>
                    <a:pt x="1944" y="2963"/>
                  </a:cubicBezTo>
                  <a:cubicBezTo>
                    <a:pt x="1372" y="3252"/>
                    <a:pt x="1372" y="3252"/>
                    <a:pt x="1372" y="3252"/>
                  </a:cubicBezTo>
                  <a:cubicBezTo>
                    <a:pt x="860" y="2963"/>
                    <a:pt x="860" y="2963"/>
                    <a:pt x="860" y="2963"/>
                  </a:cubicBezTo>
                  <a:cubicBezTo>
                    <a:pt x="291" y="3257"/>
                    <a:pt x="291" y="3257"/>
                    <a:pt x="291" y="3257"/>
                  </a:cubicBezTo>
                  <a:cubicBezTo>
                    <a:pt x="264" y="3254"/>
                    <a:pt x="264" y="3254"/>
                    <a:pt x="264" y="3254"/>
                  </a:cubicBezTo>
                  <a:cubicBezTo>
                    <a:pt x="113" y="3235"/>
                    <a:pt x="0" y="3107"/>
                    <a:pt x="0" y="2955"/>
                  </a:cubicBezTo>
                  <a:cubicBezTo>
                    <a:pt x="0" y="301"/>
                    <a:pt x="0" y="301"/>
                    <a:pt x="0" y="301"/>
                  </a:cubicBezTo>
                  <a:cubicBezTo>
                    <a:pt x="0" y="135"/>
                    <a:pt x="135" y="0"/>
                    <a:pt x="301" y="0"/>
                  </a:cubicBezTo>
                  <a:cubicBezTo>
                    <a:pt x="2438" y="0"/>
                    <a:pt x="2438" y="0"/>
                    <a:pt x="2438" y="0"/>
                  </a:cubicBezTo>
                  <a:cubicBezTo>
                    <a:pt x="2604" y="0"/>
                    <a:pt x="2739" y="135"/>
                    <a:pt x="2739" y="301"/>
                  </a:cubicBezTo>
                  <a:cubicBezTo>
                    <a:pt x="2739" y="2955"/>
                    <a:pt x="2739" y="2955"/>
                    <a:pt x="2739" y="2955"/>
                  </a:cubicBezTo>
                  <a:cubicBezTo>
                    <a:pt x="2739" y="3105"/>
                    <a:pt x="2628" y="3233"/>
                    <a:pt x="2480" y="3253"/>
                  </a:cubicBezTo>
                  <a:lnTo>
                    <a:pt x="2449" y="3258"/>
                  </a:lnTo>
                  <a:close/>
                  <a:moveTo>
                    <a:pt x="2449" y="3258"/>
                  </a:moveTo>
                  <a:cubicBezTo>
                    <a:pt x="2449" y="3258"/>
                    <a:pt x="2449" y="3258"/>
                    <a:pt x="2449" y="32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6" name="Freeform 7"/>
            <p:cNvSpPr>
              <a:spLocks noEditPoints="1"/>
            </p:cNvSpPr>
            <p:nvPr/>
          </p:nvSpPr>
          <p:spPr bwMode="auto">
            <a:xfrm>
              <a:off x="-1155700" y="2941638"/>
              <a:ext cx="963613" cy="893763"/>
            </a:xfrm>
            <a:custGeom>
              <a:avLst/>
              <a:gdLst>
                <a:gd name="T0" fmla="*/ 1267 w 1353"/>
                <a:gd name="T1" fmla="*/ 182 h 1256"/>
                <a:gd name="T2" fmla="*/ 87 w 1353"/>
                <a:gd name="T3" fmla="*/ 182 h 1256"/>
                <a:gd name="T4" fmla="*/ 0 w 1353"/>
                <a:gd name="T5" fmla="*/ 91 h 1256"/>
                <a:gd name="T6" fmla="*/ 87 w 1353"/>
                <a:gd name="T7" fmla="*/ 0 h 1256"/>
                <a:gd name="T8" fmla="*/ 1267 w 1353"/>
                <a:gd name="T9" fmla="*/ 0 h 1256"/>
                <a:gd name="T10" fmla="*/ 1353 w 1353"/>
                <a:gd name="T11" fmla="*/ 91 h 1256"/>
                <a:gd name="T12" fmla="*/ 1267 w 1353"/>
                <a:gd name="T13" fmla="*/ 182 h 1256"/>
                <a:gd name="T14" fmla="*/ 1267 w 1353"/>
                <a:gd name="T15" fmla="*/ 719 h 1256"/>
                <a:gd name="T16" fmla="*/ 87 w 1353"/>
                <a:gd name="T17" fmla="*/ 719 h 1256"/>
                <a:gd name="T18" fmla="*/ 0 w 1353"/>
                <a:gd name="T19" fmla="*/ 628 h 1256"/>
                <a:gd name="T20" fmla="*/ 87 w 1353"/>
                <a:gd name="T21" fmla="*/ 537 h 1256"/>
                <a:gd name="T22" fmla="*/ 1267 w 1353"/>
                <a:gd name="T23" fmla="*/ 537 h 1256"/>
                <a:gd name="T24" fmla="*/ 1353 w 1353"/>
                <a:gd name="T25" fmla="*/ 628 h 1256"/>
                <a:gd name="T26" fmla="*/ 1267 w 1353"/>
                <a:gd name="T27" fmla="*/ 719 h 1256"/>
                <a:gd name="T28" fmla="*/ 1267 w 1353"/>
                <a:gd name="T29" fmla="*/ 1256 h 1256"/>
                <a:gd name="T30" fmla="*/ 87 w 1353"/>
                <a:gd name="T31" fmla="*/ 1256 h 1256"/>
                <a:gd name="T32" fmla="*/ 1 w 1353"/>
                <a:gd name="T33" fmla="*/ 1165 h 1256"/>
                <a:gd name="T34" fmla="*/ 87 w 1353"/>
                <a:gd name="T35" fmla="*/ 1075 h 1256"/>
                <a:gd name="T36" fmla="*/ 1267 w 1353"/>
                <a:gd name="T37" fmla="*/ 1075 h 1256"/>
                <a:gd name="T38" fmla="*/ 1352 w 1353"/>
                <a:gd name="T39" fmla="*/ 1165 h 1256"/>
                <a:gd name="T40" fmla="*/ 1267 w 1353"/>
                <a:gd name="T41" fmla="*/ 125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3" h="1256">
                  <a:moveTo>
                    <a:pt x="1267" y="182"/>
                  </a:moveTo>
                  <a:cubicBezTo>
                    <a:pt x="87" y="182"/>
                    <a:pt x="87" y="182"/>
                    <a:pt x="87" y="182"/>
                  </a:cubicBezTo>
                  <a:cubicBezTo>
                    <a:pt x="38" y="180"/>
                    <a:pt x="0" y="140"/>
                    <a:pt x="0" y="91"/>
                  </a:cubicBezTo>
                  <a:cubicBezTo>
                    <a:pt x="0" y="42"/>
                    <a:pt x="38" y="2"/>
                    <a:pt x="87" y="0"/>
                  </a:cubicBezTo>
                  <a:cubicBezTo>
                    <a:pt x="1267" y="0"/>
                    <a:pt x="1267" y="0"/>
                    <a:pt x="1267" y="0"/>
                  </a:cubicBezTo>
                  <a:cubicBezTo>
                    <a:pt x="1315" y="2"/>
                    <a:pt x="1353" y="42"/>
                    <a:pt x="1353" y="91"/>
                  </a:cubicBezTo>
                  <a:cubicBezTo>
                    <a:pt x="1353" y="140"/>
                    <a:pt x="1315" y="180"/>
                    <a:pt x="1267" y="182"/>
                  </a:cubicBezTo>
                  <a:moveTo>
                    <a:pt x="1267" y="719"/>
                  </a:moveTo>
                  <a:cubicBezTo>
                    <a:pt x="87" y="719"/>
                    <a:pt x="87" y="719"/>
                    <a:pt x="87" y="719"/>
                  </a:cubicBezTo>
                  <a:cubicBezTo>
                    <a:pt x="38" y="717"/>
                    <a:pt x="0" y="677"/>
                    <a:pt x="0" y="628"/>
                  </a:cubicBezTo>
                  <a:cubicBezTo>
                    <a:pt x="0" y="580"/>
                    <a:pt x="38" y="540"/>
                    <a:pt x="87" y="537"/>
                  </a:cubicBezTo>
                  <a:cubicBezTo>
                    <a:pt x="1267" y="537"/>
                    <a:pt x="1267" y="537"/>
                    <a:pt x="1267" y="537"/>
                  </a:cubicBezTo>
                  <a:cubicBezTo>
                    <a:pt x="1315" y="540"/>
                    <a:pt x="1353" y="580"/>
                    <a:pt x="1353" y="628"/>
                  </a:cubicBezTo>
                  <a:cubicBezTo>
                    <a:pt x="1353" y="677"/>
                    <a:pt x="1315" y="717"/>
                    <a:pt x="1267" y="719"/>
                  </a:cubicBezTo>
                  <a:moveTo>
                    <a:pt x="1267" y="1256"/>
                  </a:moveTo>
                  <a:cubicBezTo>
                    <a:pt x="87" y="1256"/>
                    <a:pt x="87" y="1256"/>
                    <a:pt x="87" y="1256"/>
                  </a:cubicBezTo>
                  <a:cubicBezTo>
                    <a:pt x="39" y="1253"/>
                    <a:pt x="1" y="1213"/>
                    <a:pt x="1" y="1165"/>
                  </a:cubicBezTo>
                  <a:cubicBezTo>
                    <a:pt x="1" y="1117"/>
                    <a:pt x="39" y="1077"/>
                    <a:pt x="87" y="1075"/>
                  </a:cubicBezTo>
                  <a:cubicBezTo>
                    <a:pt x="1267" y="1075"/>
                    <a:pt x="1267" y="1075"/>
                    <a:pt x="1267" y="1075"/>
                  </a:cubicBezTo>
                  <a:cubicBezTo>
                    <a:pt x="1314" y="1077"/>
                    <a:pt x="1352" y="1117"/>
                    <a:pt x="1352" y="1165"/>
                  </a:cubicBezTo>
                  <a:cubicBezTo>
                    <a:pt x="1352" y="1213"/>
                    <a:pt x="1314" y="1253"/>
                    <a:pt x="1267" y="12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3959735349"/>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7#标题和内容">
    <p:spTree>
      <p:nvGrpSpPr>
        <p:cNvPr id="1" name=""/>
        <p:cNvGrpSpPr/>
        <p:nvPr/>
      </p:nvGrpSpPr>
      <p:grpSpPr>
        <a:xfrm>
          <a:off x="0" y="0"/>
          <a:ext cx="0" cy="0"/>
          <a:chOff x="0" y="0"/>
          <a:chExt cx="0" cy="0"/>
        </a:xfrm>
      </p:grpSpPr>
      <p:sp>
        <p:nvSpPr>
          <p:cNvPr id="10" name="文本占位符 6"/>
          <p:cNvSpPr>
            <a:spLocks noGrp="1"/>
          </p:cNvSpPr>
          <p:nvPr>
            <p:ph type="body" sz="quarter" idx="10" hasCustomPrompt="1"/>
          </p:nvPr>
        </p:nvSpPr>
        <p:spPr>
          <a:xfrm>
            <a:off x="451877" y="1242453"/>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here to edit</a:t>
            </a:r>
            <a:endParaRPr lang="zh-CN" altLang="en-US" dirty="0"/>
          </a:p>
        </p:txBody>
      </p:sp>
      <p:sp>
        <p:nvSpPr>
          <p:cNvPr id="11"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2"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3" name="组合 12"/>
          <p:cNvGrpSpPr/>
          <p:nvPr userDrawn="1"/>
        </p:nvGrpSpPr>
        <p:grpSpPr>
          <a:xfrm>
            <a:off x="587388" y="505779"/>
            <a:ext cx="374708" cy="445558"/>
            <a:chOff x="-1647825" y="2492375"/>
            <a:chExt cx="1947863" cy="2316163"/>
          </a:xfrm>
          <a:solidFill>
            <a:schemeClr val="bg1"/>
          </a:solidFill>
        </p:grpSpPr>
        <p:sp>
          <p:nvSpPr>
            <p:cNvPr id="14" name="Freeform 6"/>
            <p:cNvSpPr>
              <a:spLocks noEditPoints="1"/>
            </p:cNvSpPr>
            <p:nvPr/>
          </p:nvSpPr>
          <p:spPr bwMode="auto">
            <a:xfrm>
              <a:off x="-1647825" y="2492375"/>
              <a:ext cx="1947863" cy="2316163"/>
            </a:xfrm>
            <a:custGeom>
              <a:avLst/>
              <a:gdLst>
                <a:gd name="T0" fmla="*/ 301 w 2739"/>
                <a:gd name="T1" fmla="*/ 181 h 3258"/>
                <a:gd name="T2" fmla="*/ 182 w 2739"/>
                <a:gd name="T3" fmla="*/ 301 h 3258"/>
                <a:gd name="T4" fmla="*/ 182 w 2739"/>
                <a:gd name="T5" fmla="*/ 2955 h 3258"/>
                <a:gd name="T6" fmla="*/ 262 w 2739"/>
                <a:gd name="T7" fmla="*/ 3068 h 3258"/>
                <a:gd name="T8" fmla="*/ 863 w 2739"/>
                <a:gd name="T9" fmla="*/ 2756 h 3258"/>
                <a:gd name="T10" fmla="*/ 1377 w 2739"/>
                <a:gd name="T11" fmla="*/ 3046 h 3258"/>
                <a:gd name="T12" fmla="*/ 1950 w 2739"/>
                <a:gd name="T13" fmla="*/ 2756 h 3258"/>
                <a:gd name="T14" fmla="*/ 2482 w 2739"/>
                <a:gd name="T15" fmla="*/ 3066 h 3258"/>
                <a:gd name="T16" fmla="*/ 2557 w 2739"/>
                <a:gd name="T17" fmla="*/ 2955 h 3258"/>
                <a:gd name="T18" fmla="*/ 2557 w 2739"/>
                <a:gd name="T19" fmla="*/ 301 h 3258"/>
                <a:gd name="T20" fmla="*/ 2438 w 2739"/>
                <a:gd name="T21" fmla="*/ 181 h 3258"/>
                <a:gd name="T22" fmla="*/ 301 w 2739"/>
                <a:gd name="T23" fmla="*/ 181 h 3258"/>
                <a:gd name="T24" fmla="*/ 2449 w 2739"/>
                <a:gd name="T25" fmla="*/ 3258 h 3258"/>
                <a:gd name="T26" fmla="*/ 1944 w 2739"/>
                <a:gd name="T27" fmla="*/ 2963 h 3258"/>
                <a:gd name="T28" fmla="*/ 1372 w 2739"/>
                <a:gd name="T29" fmla="*/ 3252 h 3258"/>
                <a:gd name="T30" fmla="*/ 860 w 2739"/>
                <a:gd name="T31" fmla="*/ 2963 h 3258"/>
                <a:gd name="T32" fmla="*/ 291 w 2739"/>
                <a:gd name="T33" fmla="*/ 3257 h 3258"/>
                <a:gd name="T34" fmla="*/ 264 w 2739"/>
                <a:gd name="T35" fmla="*/ 3254 h 3258"/>
                <a:gd name="T36" fmla="*/ 0 w 2739"/>
                <a:gd name="T37" fmla="*/ 2955 h 3258"/>
                <a:gd name="T38" fmla="*/ 0 w 2739"/>
                <a:gd name="T39" fmla="*/ 301 h 3258"/>
                <a:gd name="T40" fmla="*/ 301 w 2739"/>
                <a:gd name="T41" fmla="*/ 0 h 3258"/>
                <a:gd name="T42" fmla="*/ 2438 w 2739"/>
                <a:gd name="T43" fmla="*/ 0 h 3258"/>
                <a:gd name="T44" fmla="*/ 2739 w 2739"/>
                <a:gd name="T45" fmla="*/ 301 h 3258"/>
                <a:gd name="T46" fmla="*/ 2739 w 2739"/>
                <a:gd name="T47" fmla="*/ 2955 h 3258"/>
                <a:gd name="T48" fmla="*/ 2480 w 2739"/>
                <a:gd name="T49" fmla="*/ 3253 h 3258"/>
                <a:gd name="T50" fmla="*/ 2449 w 2739"/>
                <a:gd name="T51" fmla="*/ 3258 h 3258"/>
                <a:gd name="T52" fmla="*/ 2449 w 2739"/>
                <a:gd name="T53" fmla="*/ 3258 h 3258"/>
                <a:gd name="T54" fmla="*/ 2449 w 2739"/>
                <a:gd name="T55" fmla="*/ 3258 h 3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39" h="3258">
                  <a:moveTo>
                    <a:pt x="301" y="181"/>
                  </a:moveTo>
                  <a:cubicBezTo>
                    <a:pt x="235" y="182"/>
                    <a:pt x="182" y="235"/>
                    <a:pt x="182" y="301"/>
                  </a:cubicBezTo>
                  <a:cubicBezTo>
                    <a:pt x="182" y="2955"/>
                    <a:pt x="182" y="2955"/>
                    <a:pt x="182" y="2955"/>
                  </a:cubicBezTo>
                  <a:cubicBezTo>
                    <a:pt x="182" y="3007"/>
                    <a:pt x="215" y="3052"/>
                    <a:pt x="262" y="3068"/>
                  </a:cubicBezTo>
                  <a:cubicBezTo>
                    <a:pt x="863" y="2756"/>
                    <a:pt x="863" y="2756"/>
                    <a:pt x="863" y="2756"/>
                  </a:cubicBezTo>
                  <a:cubicBezTo>
                    <a:pt x="1377" y="3046"/>
                    <a:pt x="1377" y="3046"/>
                    <a:pt x="1377" y="3046"/>
                  </a:cubicBezTo>
                  <a:cubicBezTo>
                    <a:pt x="1950" y="2756"/>
                    <a:pt x="1950" y="2756"/>
                    <a:pt x="1950" y="2756"/>
                  </a:cubicBezTo>
                  <a:cubicBezTo>
                    <a:pt x="2482" y="3066"/>
                    <a:pt x="2482" y="3066"/>
                    <a:pt x="2482" y="3066"/>
                  </a:cubicBezTo>
                  <a:cubicBezTo>
                    <a:pt x="2527" y="3048"/>
                    <a:pt x="2557" y="3004"/>
                    <a:pt x="2557" y="2955"/>
                  </a:cubicBezTo>
                  <a:cubicBezTo>
                    <a:pt x="2557" y="301"/>
                    <a:pt x="2557" y="301"/>
                    <a:pt x="2557" y="301"/>
                  </a:cubicBezTo>
                  <a:cubicBezTo>
                    <a:pt x="2557" y="235"/>
                    <a:pt x="2504" y="182"/>
                    <a:pt x="2438" y="181"/>
                  </a:cubicBezTo>
                  <a:lnTo>
                    <a:pt x="301" y="181"/>
                  </a:lnTo>
                  <a:close/>
                  <a:moveTo>
                    <a:pt x="2449" y="3258"/>
                  </a:moveTo>
                  <a:cubicBezTo>
                    <a:pt x="1944" y="2963"/>
                    <a:pt x="1944" y="2963"/>
                    <a:pt x="1944" y="2963"/>
                  </a:cubicBezTo>
                  <a:cubicBezTo>
                    <a:pt x="1372" y="3252"/>
                    <a:pt x="1372" y="3252"/>
                    <a:pt x="1372" y="3252"/>
                  </a:cubicBezTo>
                  <a:cubicBezTo>
                    <a:pt x="860" y="2963"/>
                    <a:pt x="860" y="2963"/>
                    <a:pt x="860" y="2963"/>
                  </a:cubicBezTo>
                  <a:cubicBezTo>
                    <a:pt x="291" y="3257"/>
                    <a:pt x="291" y="3257"/>
                    <a:pt x="291" y="3257"/>
                  </a:cubicBezTo>
                  <a:cubicBezTo>
                    <a:pt x="264" y="3254"/>
                    <a:pt x="264" y="3254"/>
                    <a:pt x="264" y="3254"/>
                  </a:cubicBezTo>
                  <a:cubicBezTo>
                    <a:pt x="113" y="3235"/>
                    <a:pt x="0" y="3107"/>
                    <a:pt x="0" y="2955"/>
                  </a:cubicBezTo>
                  <a:cubicBezTo>
                    <a:pt x="0" y="301"/>
                    <a:pt x="0" y="301"/>
                    <a:pt x="0" y="301"/>
                  </a:cubicBezTo>
                  <a:cubicBezTo>
                    <a:pt x="0" y="135"/>
                    <a:pt x="135" y="0"/>
                    <a:pt x="301" y="0"/>
                  </a:cubicBezTo>
                  <a:cubicBezTo>
                    <a:pt x="2438" y="0"/>
                    <a:pt x="2438" y="0"/>
                    <a:pt x="2438" y="0"/>
                  </a:cubicBezTo>
                  <a:cubicBezTo>
                    <a:pt x="2604" y="0"/>
                    <a:pt x="2739" y="135"/>
                    <a:pt x="2739" y="301"/>
                  </a:cubicBezTo>
                  <a:cubicBezTo>
                    <a:pt x="2739" y="2955"/>
                    <a:pt x="2739" y="2955"/>
                    <a:pt x="2739" y="2955"/>
                  </a:cubicBezTo>
                  <a:cubicBezTo>
                    <a:pt x="2739" y="3105"/>
                    <a:pt x="2628" y="3233"/>
                    <a:pt x="2480" y="3253"/>
                  </a:cubicBezTo>
                  <a:lnTo>
                    <a:pt x="2449" y="3258"/>
                  </a:lnTo>
                  <a:close/>
                  <a:moveTo>
                    <a:pt x="2449" y="3258"/>
                  </a:moveTo>
                  <a:cubicBezTo>
                    <a:pt x="2449" y="3258"/>
                    <a:pt x="2449" y="3258"/>
                    <a:pt x="2449" y="32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5" name="Freeform 7"/>
            <p:cNvSpPr>
              <a:spLocks noEditPoints="1"/>
            </p:cNvSpPr>
            <p:nvPr/>
          </p:nvSpPr>
          <p:spPr bwMode="auto">
            <a:xfrm>
              <a:off x="-1155700" y="2941638"/>
              <a:ext cx="963613" cy="893763"/>
            </a:xfrm>
            <a:custGeom>
              <a:avLst/>
              <a:gdLst>
                <a:gd name="T0" fmla="*/ 1267 w 1353"/>
                <a:gd name="T1" fmla="*/ 182 h 1256"/>
                <a:gd name="T2" fmla="*/ 87 w 1353"/>
                <a:gd name="T3" fmla="*/ 182 h 1256"/>
                <a:gd name="T4" fmla="*/ 0 w 1353"/>
                <a:gd name="T5" fmla="*/ 91 h 1256"/>
                <a:gd name="T6" fmla="*/ 87 w 1353"/>
                <a:gd name="T7" fmla="*/ 0 h 1256"/>
                <a:gd name="T8" fmla="*/ 1267 w 1353"/>
                <a:gd name="T9" fmla="*/ 0 h 1256"/>
                <a:gd name="T10" fmla="*/ 1353 w 1353"/>
                <a:gd name="T11" fmla="*/ 91 h 1256"/>
                <a:gd name="T12" fmla="*/ 1267 w 1353"/>
                <a:gd name="T13" fmla="*/ 182 h 1256"/>
                <a:gd name="T14" fmla="*/ 1267 w 1353"/>
                <a:gd name="T15" fmla="*/ 719 h 1256"/>
                <a:gd name="T16" fmla="*/ 87 w 1353"/>
                <a:gd name="T17" fmla="*/ 719 h 1256"/>
                <a:gd name="T18" fmla="*/ 0 w 1353"/>
                <a:gd name="T19" fmla="*/ 628 h 1256"/>
                <a:gd name="T20" fmla="*/ 87 w 1353"/>
                <a:gd name="T21" fmla="*/ 537 h 1256"/>
                <a:gd name="T22" fmla="*/ 1267 w 1353"/>
                <a:gd name="T23" fmla="*/ 537 h 1256"/>
                <a:gd name="T24" fmla="*/ 1353 w 1353"/>
                <a:gd name="T25" fmla="*/ 628 h 1256"/>
                <a:gd name="T26" fmla="*/ 1267 w 1353"/>
                <a:gd name="T27" fmla="*/ 719 h 1256"/>
                <a:gd name="T28" fmla="*/ 1267 w 1353"/>
                <a:gd name="T29" fmla="*/ 1256 h 1256"/>
                <a:gd name="T30" fmla="*/ 87 w 1353"/>
                <a:gd name="T31" fmla="*/ 1256 h 1256"/>
                <a:gd name="T32" fmla="*/ 1 w 1353"/>
                <a:gd name="T33" fmla="*/ 1165 h 1256"/>
                <a:gd name="T34" fmla="*/ 87 w 1353"/>
                <a:gd name="T35" fmla="*/ 1075 h 1256"/>
                <a:gd name="T36" fmla="*/ 1267 w 1353"/>
                <a:gd name="T37" fmla="*/ 1075 h 1256"/>
                <a:gd name="T38" fmla="*/ 1352 w 1353"/>
                <a:gd name="T39" fmla="*/ 1165 h 1256"/>
                <a:gd name="T40" fmla="*/ 1267 w 1353"/>
                <a:gd name="T41" fmla="*/ 125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3" h="1256">
                  <a:moveTo>
                    <a:pt x="1267" y="182"/>
                  </a:moveTo>
                  <a:cubicBezTo>
                    <a:pt x="87" y="182"/>
                    <a:pt x="87" y="182"/>
                    <a:pt x="87" y="182"/>
                  </a:cubicBezTo>
                  <a:cubicBezTo>
                    <a:pt x="38" y="180"/>
                    <a:pt x="0" y="140"/>
                    <a:pt x="0" y="91"/>
                  </a:cubicBezTo>
                  <a:cubicBezTo>
                    <a:pt x="0" y="42"/>
                    <a:pt x="38" y="2"/>
                    <a:pt x="87" y="0"/>
                  </a:cubicBezTo>
                  <a:cubicBezTo>
                    <a:pt x="1267" y="0"/>
                    <a:pt x="1267" y="0"/>
                    <a:pt x="1267" y="0"/>
                  </a:cubicBezTo>
                  <a:cubicBezTo>
                    <a:pt x="1315" y="2"/>
                    <a:pt x="1353" y="42"/>
                    <a:pt x="1353" y="91"/>
                  </a:cubicBezTo>
                  <a:cubicBezTo>
                    <a:pt x="1353" y="140"/>
                    <a:pt x="1315" y="180"/>
                    <a:pt x="1267" y="182"/>
                  </a:cubicBezTo>
                  <a:moveTo>
                    <a:pt x="1267" y="719"/>
                  </a:moveTo>
                  <a:cubicBezTo>
                    <a:pt x="87" y="719"/>
                    <a:pt x="87" y="719"/>
                    <a:pt x="87" y="719"/>
                  </a:cubicBezTo>
                  <a:cubicBezTo>
                    <a:pt x="38" y="717"/>
                    <a:pt x="0" y="677"/>
                    <a:pt x="0" y="628"/>
                  </a:cubicBezTo>
                  <a:cubicBezTo>
                    <a:pt x="0" y="580"/>
                    <a:pt x="38" y="540"/>
                    <a:pt x="87" y="537"/>
                  </a:cubicBezTo>
                  <a:cubicBezTo>
                    <a:pt x="1267" y="537"/>
                    <a:pt x="1267" y="537"/>
                    <a:pt x="1267" y="537"/>
                  </a:cubicBezTo>
                  <a:cubicBezTo>
                    <a:pt x="1315" y="540"/>
                    <a:pt x="1353" y="580"/>
                    <a:pt x="1353" y="628"/>
                  </a:cubicBezTo>
                  <a:cubicBezTo>
                    <a:pt x="1353" y="677"/>
                    <a:pt x="1315" y="717"/>
                    <a:pt x="1267" y="719"/>
                  </a:cubicBezTo>
                  <a:moveTo>
                    <a:pt x="1267" y="1256"/>
                  </a:moveTo>
                  <a:cubicBezTo>
                    <a:pt x="87" y="1256"/>
                    <a:pt x="87" y="1256"/>
                    <a:pt x="87" y="1256"/>
                  </a:cubicBezTo>
                  <a:cubicBezTo>
                    <a:pt x="39" y="1253"/>
                    <a:pt x="1" y="1213"/>
                    <a:pt x="1" y="1165"/>
                  </a:cubicBezTo>
                  <a:cubicBezTo>
                    <a:pt x="1" y="1117"/>
                    <a:pt x="39" y="1077"/>
                    <a:pt x="87" y="1075"/>
                  </a:cubicBezTo>
                  <a:cubicBezTo>
                    <a:pt x="1267" y="1075"/>
                    <a:pt x="1267" y="1075"/>
                    <a:pt x="1267" y="1075"/>
                  </a:cubicBezTo>
                  <a:cubicBezTo>
                    <a:pt x="1314" y="1077"/>
                    <a:pt x="1352" y="1117"/>
                    <a:pt x="1352" y="1165"/>
                  </a:cubicBezTo>
                  <a:cubicBezTo>
                    <a:pt x="1352" y="1213"/>
                    <a:pt x="1314" y="1253"/>
                    <a:pt x="1267" y="12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16" name="标题 1"/>
          <p:cNvSpPr>
            <a:spLocks noGrp="1"/>
          </p:cNvSpPr>
          <p:nvPr>
            <p:ph type="title" hasCustomPrompt="1"/>
          </p:nvPr>
        </p:nvSpPr>
        <p:spPr>
          <a:xfrm>
            <a:off x="1594800" y="452604"/>
            <a:ext cx="9831600" cy="640800"/>
          </a:xfrm>
          <a:noFill/>
          <a:ln w="9525">
            <a:noFill/>
            <a:miter lim="800000"/>
            <a:headEnd/>
            <a:tailEnd/>
          </a:ln>
        </p:spPr>
        <p:txBody>
          <a:bodyPr vert="horz" wrap="square" lIns="100800" tIns="50400" rIns="100800" bIns="50400" numCol="1" anchor="ctr" anchorCtr="0" compatLnSpc="1">
            <a:prstTxWarp prst="textNoShape">
              <a:avLst/>
            </a:prstTxWarp>
          </a:bodyPr>
          <a:lstStyle>
            <a:lvl1pPr fontAlgn="auto">
              <a:defRPr lang="zh-CN" altLang="en-US" b="1" kern="0" baseline="0" dirty="0"/>
            </a:lvl1pPr>
          </a:lstStyle>
          <a:p>
            <a:pPr lvl="0"/>
            <a:r>
              <a:rPr lang="en-US" altLang="zh-CN" smtClean="0"/>
              <a:t>Title</a:t>
            </a:r>
            <a:endParaRPr lang="zh-CN" altLang="en-US" dirty="0"/>
          </a:p>
        </p:txBody>
      </p:sp>
    </p:spTree>
    <p:extLst>
      <p:ext uri="{BB962C8B-B14F-4D97-AF65-F5344CB8AC3E}">
        <p14:creationId xmlns:p14="http://schemas.microsoft.com/office/powerpoint/2010/main" val="2076694978"/>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8#仅标题">
    <p:spTree>
      <p:nvGrpSpPr>
        <p:cNvPr id="1" name=""/>
        <p:cNvGrpSpPr/>
        <p:nvPr/>
      </p:nvGrpSpPr>
      <p:grpSpPr>
        <a:xfrm>
          <a:off x="0" y="0"/>
          <a:ext cx="0" cy="0"/>
          <a:chOff x="0" y="0"/>
          <a:chExt cx="0" cy="0"/>
        </a:xfrm>
      </p:grpSpPr>
      <p:sp>
        <p:nvSpPr>
          <p:cNvPr id="7"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ea typeface="方正兰亭黑简体" panose="02000000000000000000" pitchFamily="2" charset="-122"/>
            </a:endParaRPr>
          </a:p>
        </p:txBody>
      </p:sp>
      <p:sp>
        <p:nvSpPr>
          <p:cNvPr id="8"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ea typeface="方正兰亭黑简体" panose="02000000000000000000" pitchFamily="2" charset="-122"/>
            </a:endParaRPr>
          </a:p>
        </p:txBody>
      </p:sp>
      <p:sp>
        <p:nvSpPr>
          <p:cNvPr id="9" name="Freeform 12"/>
          <p:cNvSpPr>
            <a:spLocks noEditPoints="1"/>
          </p:cNvSpPr>
          <p:nvPr userDrawn="1"/>
        </p:nvSpPr>
        <p:spPr bwMode="auto">
          <a:xfrm>
            <a:off x="479376" y="474075"/>
            <a:ext cx="508162" cy="508967"/>
          </a:xfrm>
          <a:custGeom>
            <a:avLst/>
            <a:gdLst>
              <a:gd name="T0" fmla="*/ 1433 w 2867"/>
              <a:gd name="T1" fmla="*/ 0 h 2867"/>
              <a:gd name="T2" fmla="*/ 0 w 2867"/>
              <a:gd name="T3" fmla="*/ 1433 h 2867"/>
              <a:gd name="T4" fmla="*/ 1433 w 2867"/>
              <a:gd name="T5" fmla="*/ 2867 h 2867"/>
              <a:gd name="T6" fmla="*/ 2867 w 2867"/>
              <a:gd name="T7" fmla="*/ 1433 h 2867"/>
              <a:gd name="T8" fmla="*/ 1433 w 2867"/>
              <a:gd name="T9" fmla="*/ 0 h 2867"/>
              <a:gd name="T10" fmla="*/ 1433 w 2867"/>
              <a:gd name="T11" fmla="*/ 2662 h 2867"/>
              <a:gd name="T12" fmla="*/ 205 w 2867"/>
              <a:gd name="T13" fmla="*/ 1433 h 2867"/>
              <a:gd name="T14" fmla="*/ 1433 w 2867"/>
              <a:gd name="T15" fmla="*/ 205 h 2867"/>
              <a:gd name="T16" fmla="*/ 2662 w 2867"/>
              <a:gd name="T17" fmla="*/ 1433 h 2867"/>
              <a:gd name="T18" fmla="*/ 1433 w 2867"/>
              <a:gd name="T19" fmla="*/ 2662 h 2867"/>
              <a:gd name="T20" fmla="*/ 2336 w 2867"/>
              <a:gd name="T21" fmla="*/ 2066 h 2867"/>
              <a:gd name="T22" fmla="*/ 523 w 2867"/>
              <a:gd name="T23" fmla="*/ 2066 h 2867"/>
              <a:gd name="T24" fmla="*/ 976 w 2867"/>
              <a:gd name="T25" fmla="*/ 1432 h 2867"/>
              <a:gd name="T26" fmla="*/ 1255 w 2867"/>
              <a:gd name="T27" fmla="*/ 1810 h 2867"/>
              <a:gd name="T28" fmla="*/ 1792 w 2867"/>
              <a:gd name="T29" fmla="*/ 1069 h 2867"/>
              <a:gd name="T30" fmla="*/ 2336 w 2867"/>
              <a:gd name="T31" fmla="*/ 2066 h 2867"/>
              <a:gd name="T32" fmla="*/ 704 w 2867"/>
              <a:gd name="T33" fmla="*/ 978 h 2867"/>
              <a:gd name="T34" fmla="*/ 886 w 2867"/>
              <a:gd name="T35" fmla="*/ 797 h 2867"/>
              <a:gd name="T36" fmla="*/ 1067 w 2867"/>
              <a:gd name="T37" fmla="*/ 978 h 2867"/>
              <a:gd name="T38" fmla="*/ 886 w 2867"/>
              <a:gd name="T39" fmla="*/ 1160 h 2867"/>
              <a:gd name="T40" fmla="*/ 704 w 2867"/>
              <a:gd name="T41" fmla="*/ 978 h 2867"/>
              <a:gd name="T42" fmla="*/ 704 w 2867"/>
              <a:gd name="T43" fmla="*/ 978 h 2867"/>
              <a:gd name="T44" fmla="*/ 704 w 2867"/>
              <a:gd name="T45" fmla="*/ 978 h 28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67" h="2867">
                <a:moveTo>
                  <a:pt x="1433" y="0"/>
                </a:moveTo>
                <a:cubicBezTo>
                  <a:pt x="643" y="0"/>
                  <a:pt x="0" y="643"/>
                  <a:pt x="0" y="1433"/>
                </a:cubicBezTo>
                <a:cubicBezTo>
                  <a:pt x="0" y="2224"/>
                  <a:pt x="643" y="2867"/>
                  <a:pt x="1433" y="2867"/>
                </a:cubicBezTo>
                <a:cubicBezTo>
                  <a:pt x="2224" y="2867"/>
                  <a:pt x="2867" y="2224"/>
                  <a:pt x="2867" y="1433"/>
                </a:cubicBezTo>
                <a:cubicBezTo>
                  <a:pt x="2867" y="643"/>
                  <a:pt x="2224" y="0"/>
                  <a:pt x="1433" y="0"/>
                </a:cubicBezTo>
                <a:close/>
                <a:moveTo>
                  <a:pt x="1433" y="2662"/>
                </a:moveTo>
                <a:cubicBezTo>
                  <a:pt x="756" y="2662"/>
                  <a:pt x="205" y="2111"/>
                  <a:pt x="205" y="1433"/>
                </a:cubicBezTo>
                <a:cubicBezTo>
                  <a:pt x="205" y="756"/>
                  <a:pt x="756" y="205"/>
                  <a:pt x="1433" y="205"/>
                </a:cubicBezTo>
                <a:cubicBezTo>
                  <a:pt x="2111" y="205"/>
                  <a:pt x="2662" y="756"/>
                  <a:pt x="2662" y="1433"/>
                </a:cubicBezTo>
                <a:cubicBezTo>
                  <a:pt x="2662" y="2111"/>
                  <a:pt x="2111" y="2662"/>
                  <a:pt x="1433" y="2662"/>
                </a:cubicBezTo>
                <a:close/>
                <a:moveTo>
                  <a:pt x="2336" y="2066"/>
                </a:moveTo>
                <a:cubicBezTo>
                  <a:pt x="523" y="2066"/>
                  <a:pt x="523" y="2066"/>
                  <a:pt x="523" y="2066"/>
                </a:cubicBezTo>
                <a:cubicBezTo>
                  <a:pt x="976" y="1432"/>
                  <a:pt x="976" y="1432"/>
                  <a:pt x="976" y="1432"/>
                </a:cubicBezTo>
                <a:cubicBezTo>
                  <a:pt x="1255" y="1810"/>
                  <a:pt x="1255" y="1810"/>
                  <a:pt x="1255" y="1810"/>
                </a:cubicBezTo>
                <a:cubicBezTo>
                  <a:pt x="1792" y="1069"/>
                  <a:pt x="1792" y="1069"/>
                  <a:pt x="1792" y="1069"/>
                </a:cubicBezTo>
                <a:lnTo>
                  <a:pt x="2336" y="2066"/>
                </a:lnTo>
                <a:close/>
                <a:moveTo>
                  <a:pt x="704" y="978"/>
                </a:moveTo>
                <a:cubicBezTo>
                  <a:pt x="704" y="878"/>
                  <a:pt x="786" y="797"/>
                  <a:pt x="886" y="797"/>
                </a:cubicBezTo>
                <a:cubicBezTo>
                  <a:pt x="986" y="797"/>
                  <a:pt x="1067" y="878"/>
                  <a:pt x="1067" y="978"/>
                </a:cubicBezTo>
                <a:cubicBezTo>
                  <a:pt x="1067" y="1079"/>
                  <a:pt x="986" y="1160"/>
                  <a:pt x="886" y="1160"/>
                </a:cubicBezTo>
                <a:cubicBezTo>
                  <a:pt x="786" y="1160"/>
                  <a:pt x="704" y="1079"/>
                  <a:pt x="704" y="978"/>
                </a:cubicBezTo>
                <a:close/>
                <a:moveTo>
                  <a:pt x="704" y="978"/>
                </a:moveTo>
                <a:cubicBezTo>
                  <a:pt x="704" y="978"/>
                  <a:pt x="704" y="978"/>
                  <a:pt x="704" y="978"/>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dirty="0">
              <a:ea typeface="方正兰亭黑简体" panose="02000000000000000000" pitchFamily="2" charset="-122"/>
            </a:endParaRPr>
          </a:p>
        </p:txBody>
      </p:sp>
      <p:sp>
        <p:nvSpPr>
          <p:cNvPr id="6" name="标题 1"/>
          <p:cNvSpPr>
            <a:spLocks noGrp="1"/>
          </p:cNvSpPr>
          <p:nvPr>
            <p:ph type="title" hasCustomPrompt="1"/>
          </p:nvPr>
        </p:nvSpPr>
        <p:spPr>
          <a:xfrm>
            <a:off x="1594800" y="452604"/>
            <a:ext cx="9831600" cy="640800"/>
          </a:xfrm>
          <a:noFill/>
          <a:ln w="9525">
            <a:noFill/>
            <a:miter lim="800000"/>
            <a:headEnd/>
            <a:tailEnd/>
          </a:ln>
        </p:spPr>
        <p:txBody>
          <a:bodyPr vert="horz" wrap="square" lIns="100800" tIns="50400" rIns="100800" bIns="50400" numCol="1" anchor="ctr" anchorCtr="0" compatLnSpc="1">
            <a:prstTxWarp prst="textNoShape">
              <a:avLst/>
            </a:prstTxWarp>
          </a:bodyPr>
          <a:lstStyle>
            <a:lvl1pPr fontAlgn="auto">
              <a:defRPr lang="zh-CN" altLang="en-US" b="1" kern="0" baseline="0" dirty="0"/>
            </a:lvl1pPr>
          </a:lstStyle>
          <a:p>
            <a:pPr lvl="0"/>
            <a:r>
              <a:rPr lang="en-US" altLang="zh-CN" smtClean="0"/>
              <a:t>Title</a:t>
            </a:r>
            <a:endParaRPr lang="zh-CN" altLang="en-US" dirty="0"/>
          </a:p>
        </p:txBody>
      </p:sp>
    </p:spTree>
    <p:extLst>
      <p:ext uri="{BB962C8B-B14F-4D97-AF65-F5344CB8AC3E}">
        <p14:creationId xmlns:p14="http://schemas.microsoft.com/office/powerpoint/2010/main" val="1330393409"/>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9#全白背景">
    <p:spTree>
      <p:nvGrpSpPr>
        <p:cNvPr id="1" name=""/>
        <p:cNvGrpSpPr/>
        <p:nvPr/>
      </p:nvGrpSpPr>
      <p:grpSpPr>
        <a:xfrm>
          <a:off x="0" y="0"/>
          <a:ext cx="0" cy="0"/>
          <a:chOff x="0" y="0"/>
          <a:chExt cx="0" cy="0"/>
        </a:xfrm>
      </p:grpSpPr>
      <p:grpSp>
        <p:nvGrpSpPr>
          <p:cNvPr id="2" name="组合 1"/>
          <p:cNvGrpSpPr/>
          <p:nvPr userDrawn="1"/>
        </p:nvGrpSpPr>
        <p:grpSpPr>
          <a:xfrm>
            <a:off x="12162528" y="4653136"/>
            <a:ext cx="638734" cy="1729234"/>
            <a:chOff x="12162528" y="4653136"/>
            <a:chExt cx="638734" cy="1729234"/>
          </a:xfrm>
        </p:grpSpPr>
        <p:sp>
          <p:nvSpPr>
            <p:cNvPr id="3" name="矩形 2">
              <a:extLst>
                <a:ext uri="{FF2B5EF4-FFF2-40B4-BE49-F238E27FC236}">
                  <a16:creationId xmlns="" xmlns:a16="http://schemas.microsoft.com/office/drawing/2014/main" id="{32AEB80E-D574-4C1A-9EB9-3369A2BB96C5}"/>
                </a:ext>
              </a:extLst>
            </p:cNvPr>
            <p:cNvSpPr/>
            <p:nvPr userDrawn="1"/>
          </p:nvSpPr>
          <p:spPr>
            <a:xfrm>
              <a:off x="12212029" y="4653136"/>
              <a:ext cx="539729" cy="288726"/>
            </a:xfrm>
            <a:prstGeom prst="rect">
              <a:avLst/>
            </a:prstGeom>
            <a:solidFill>
              <a:srgbClr val="00B0F0"/>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4" name="矩形 3">
              <a:extLst>
                <a:ext uri="{FF2B5EF4-FFF2-40B4-BE49-F238E27FC236}">
                  <a16:creationId xmlns="" xmlns:a16="http://schemas.microsoft.com/office/drawing/2014/main" id="{E94F5345-F49B-42D0-B35C-CA4FB19A3DA6}"/>
                </a:ext>
              </a:extLst>
            </p:cNvPr>
            <p:cNvSpPr/>
            <p:nvPr userDrawn="1"/>
          </p:nvSpPr>
          <p:spPr>
            <a:xfrm>
              <a:off x="12212029" y="4941964"/>
              <a:ext cx="539729" cy="288000"/>
            </a:xfrm>
            <a:prstGeom prst="rect">
              <a:avLst/>
            </a:prstGeom>
            <a:solidFill>
              <a:srgbClr val="A6D2FF"/>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5" name="矩形 4">
              <a:extLst>
                <a:ext uri="{FF2B5EF4-FFF2-40B4-BE49-F238E27FC236}">
                  <a16:creationId xmlns="" xmlns:a16="http://schemas.microsoft.com/office/drawing/2014/main" id="{BA62EB75-581F-4CD2-92A6-87BDFE3BDBC3}"/>
                </a:ext>
              </a:extLst>
            </p:cNvPr>
            <p:cNvSpPr/>
            <p:nvPr userDrawn="1"/>
          </p:nvSpPr>
          <p:spPr>
            <a:xfrm>
              <a:off x="12212029" y="5230066"/>
              <a:ext cx="539729" cy="288000"/>
            </a:xfrm>
            <a:prstGeom prst="rect">
              <a:avLst/>
            </a:prstGeom>
            <a:solidFill>
              <a:srgbClr val="D8D8D8"/>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6" name="矩形 5">
              <a:extLst>
                <a:ext uri="{FF2B5EF4-FFF2-40B4-BE49-F238E27FC236}">
                  <a16:creationId xmlns="" xmlns:a16="http://schemas.microsoft.com/office/drawing/2014/main" id="{947DE7E3-EC9F-4331-B252-7BCE51B7F0DA}"/>
                </a:ext>
              </a:extLst>
            </p:cNvPr>
            <p:cNvSpPr/>
            <p:nvPr userDrawn="1"/>
          </p:nvSpPr>
          <p:spPr>
            <a:xfrm>
              <a:off x="12212029" y="5518168"/>
              <a:ext cx="539729" cy="288000"/>
            </a:xfrm>
            <a:prstGeom prst="rect">
              <a:avLst/>
            </a:prstGeom>
            <a:solidFill>
              <a:srgbClr val="C00000"/>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7" name="矩形 6">
              <a:extLst>
                <a:ext uri="{FF2B5EF4-FFF2-40B4-BE49-F238E27FC236}">
                  <a16:creationId xmlns="" xmlns:a16="http://schemas.microsoft.com/office/drawing/2014/main" id="{BE210CD8-3823-4C2E-B3EA-E42C40CFB29F}"/>
                </a:ext>
              </a:extLst>
            </p:cNvPr>
            <p:cNvSpPr/>
            <p:nvPr userDrawn="1"/>
          </p:nvSpPr>
          <p:spPr>
            <a:xfrm>
              <a:off x="12212029" y="5806270"/>
              <a:ext cx="539729" cy="288000"/>
            </a:xfrm>
            <a:prstGeom prst="rect">
              <a:avLst/>
            </a:prstGeom>
            <a:solidFill>
              <a:srgbClr val="FFFFCC"/>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8" name="矩形 7">
              <a:extLst>
                <a:ext uri="{FF2B5EF4-FFF2-40B4-BE49-F238E27FC236}">
                  <a16:creationId xmlns="" xmlns:a16="http://schemas.microsoft.com/office/drawing/2014/main" id="{BE8A406D-0F03-42D8-9159-77B9DE9EB30E}"/>
                </a:ext>
              </a:extLst>
            </p:cNvPr>
            <p:cNvSpPr/>
            <p:nvPr userDrawn="1"/>
          </p:nvSpPr>
          <p:spPr>
            <a:xfrm>
              <a:off x="12212029" y="6094370"/>
              <a:ext cx="539729" cy="288000"/>
            </a:xfrm>
            <a:prstGeom prst="rect">
              <a:avLst/>
            </a:prstGeom>
            <a:solidFill>
              <a:srgbClr val="FFC000"/>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9" name="文本框 8">
              <a:extLst>
                <a:ext uri="{FF2B5EF4-FFF2-40B4-BE49-F238E27FC236}">
                  <a16:creationId xmlns="" xmlns:a16="http://schemas.microsoft.com/office/drawing/2014/main" id="{98A3A11A-AB61-497E-B3AE-12E999A6BBBA}"/>
                </a:ext>
              </a:extLst>
            </p:cNvPr>
            <p:cNvSpPr txBox="1"/>
            <p:nvPr userDrawn="1"/>
          </p:nvSpPr>
          <p:spPr bwMode="auto">
            <a:xfrm>
              <a:off x="12162528" y="4683920"/>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表格表头</a:t>
              </a:r>
            </a:p>
          </p:txBody>
        </p:sp>
        <p:sp>
          <p:nvSpPr>
            <p:cNvPr id="10" name="文本框 9">
              <a:extLst>
                <a:ext uri="{FF2B5EF4-FFF2-40B4-BE49-F238E27FC236}">
                  <a16:creationId xmlns="" xmlns:a16="http://schemas.microsoft.com/office/drawing/2014/main" id="{CF824ACE-31EE-452D-A81D-32E189AFE158}"/>
                </a:ext>
              </a:extLst>
            </p:cNvPr>
            <p:cNvSpPr txBox="1"/>
            <p:nvPr userDrawn="1"/>
          </p:nvSpPr>
          <p:spPr bwMode="auto">
            <a:xfrm>
              <a:off x="12162528" y="4972385"/>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表格边框</a:t>
              </a:r>
            </a:p>
          </p:txBody>
        </p:sp>
        <p:sp>
          <p:nvSpPr>
            <p:cNvPr id="11" name="文本框 10">
              <a:extLst>
                <a:ext uri="{FF2B5EF4-FFF2-40B4-BE49-F238E27FC236}">
                  <a16:creationId xmlns="" xmlns:a16="http://schemas.microsoft.com/office/drawing/2014/main" id="{7399143C-FDAD-45F1-BC44-030BD92ABA98}"/>
                </a:ext>
              </a:extLst>
            </p:cNvPr>
            <p:cNvSpPr txBox="1"/>
            <p:nvPr userDrawn="1"/>
          </p:nvSpPr>
          <p:spPr bwMode="auto">
            <a:xfrm>
              <a:off x="12162528" y="5260487"/>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导航灰底</a:t>
              </a:r>
            </a:p>
          </p:txBody>
        </p:sp>
        <p:sp>
          <p:nvSpPr>
            <p:cNvPr id="12" name="文本框 11">
              <a:extLst>
                <a:ext uri="{FF2B5EF4-FFF2-40B4-BE49-F238E27FC236}">
                  <a16:creationId xmlns="" xmlns:a16="http://schemas.microsoft.com/office/drawing/2014/main" id="{308D80BD-0AC4-4D30-BDF8-F241047905A7}"/>
                </a:ext>
              </a:extLst>
            </p:cNvPr>
            <p:cNvSpPr txBox="1"/>
            <p:nvPr userDrawn="1"/>
          </p:nvSpPr>
          <p:spPr bwMode="auto">
            <a:xfrm>
              <a:off x="12220212" y="5548589"/>
              <a:ext cx="52336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华为红</a:t>
              </a:r>
            </a:p>
          </p:txBody>
        </p:sp>
        <p:sp>
          <p:nvSpPr>
            <p:cNvPr id="13" name="文本框 12">
              <a:extLst>
                <a:ext uri="{FF2B5EF4-FFF2-40B4-BE49-F238E27FC236}">
                  <a16:creationId xmlns="" xmlns:a16="http://schemas.microsoft.com/office/drawing/2014/main" id="{B9CBC549-23CA-4012-B493-FF768D1829F1}"/>
                </a:ext>
              </a:extLst>
            </p:cNvPr>
            <p:cNvSpPr txBox="1"/>
            <p:nvPr userDrawn="1"/>
          </p:nvSpPr>
          <p:spPr bwMode="auto">
            <a:xfrm>
              <a:off x="12162528" y="5836691"/>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文字底色</a:t>
              </a:r>
            </a:p>
          </p:txBody>
        </p:sp>
        <p:sp>
          <p:nvSpPr>
            <p:cNvPr id="14" name="文本框 13">
              <a:extLst>
                <a:ext uri="{FF2B5EF4-FFF2-40B4-BE49-F238E27FC236}">
                  <a16:creationId xmlns="" xmlns:a16="http://schemas.microsoft.com/office/drawing/2014/main" id="{DA49D1AE-05B4-4A19-9F6F-8B89D09C41DD}"/>
                </a:ext>
              </a:extLst>
            </p:cNvPr>
            <p:cNvSpPr txBox="1"/>
            <p:nvPr userDrawn="1"/>
          </p:nvSpPr>
          <p:spPr bwMode="auto">
            <a:xfrm>
              <a:off x="12162528" y="6124791"/>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文字边框</a:t>
              </a:r>
            </a:p>
          </p:txBody>
        </p:sp>
      </p:grpSp>
    </p:spTree>
    <p:extLst>
      <p:ext uri="{BB962C8B-B14F-4D97-AF65-F5344CB8AC3E}">
        <p14:creationId xmlns:p14="http://schemas.microsoft.com/office/powerpoint/2010/main" val="254568393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ctangle 6"/>
          <p:cNvSpPr>
            <a:spLocks noGrp="1" noChangeArrowheads="1"/>
          </p:cNvSpPr>
          <p:nvPr>
            <p:ph type="title"/>
          </p:nvPr>
        </p:nvSpPr>
        <p:spPr bwMode="auto">
          <a:xfrm>
            <a:off x="869611" y="260649"/>
            <a:ext cx="10323183" cy="868363"/>
          </a:xfrm>
          <a:prstGeom prst="rect">
            <a:avLst/>
          </a:prstGeom>
          <a:noFill/>
          <a:ln w="9525">
            <a:noFill/>
            <a:miter lim="800000"/>
            <a:headEnd/>
            <a:tailEnd/>
          </a:ln>
        </p:spPr>
        <p:txBody>
          <a:bodyPr vert="horz" wrap="square" lIns="80128" tIns="40064" rIns="80128" bIns="40064" numCol="1" anchor="ctr" anchorCtr="0" compatLnSpc="1">
            <a:prstTxWarp prst="textNoShape">
              <a:avLst/>
            </a:prstTxWarp>
          </a:bodyPr>
          <a:lstStyle/>
          <a:p>
            <a:pPr lvl="0"/>
            <a:r>
              <a:rPr lang="en-US" altLang="zh-CN" dirty="0" smtClean="0"/>
              <a:t>Click to Edit</a:t>
            </a:r>
            <a:endParaRPr lang="zh-CN" altLang="en-US" dirty="0"/>
          </a:p>
        </p:txBody>
      </p:sp>
      <p:sp>
        <p:nvSpPr>
          <p:cNvPr id="8" name="Rectangle 57"/>
          <p:cNvSpPr>
            <a:spLocks noGrp="1" noChangeArrowheads="1"/>
          </p:cNvSpPr>
          <p:nvPr>
            <p:ph type="body" idx="1"/>
          </p:nvPr>
        </p:nvSpPr>
        <p:spPr bwMode="auto">
          <a:xfrm>
            <a:off x="448290" y="1248073"/>
            <a:ext cx="11307600" cy="4680000"/>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a:t>
            </a:r>
            <a:r>
              <a:rPr lang="zh-CN" altLang="en-US" dirty="0" smtClean="0"/>
              <a:t>级</a:t>
            </a:r>
            <a:r>
              <a:rPr lang="en-US" altLang="zh-CN" dirty="0" smtClean="0"/>
              <a:t>0</a:t>
            </a:r>
            <a:endParaRPr lang="zh-CN" altLang="en-US" dirty="0"/>
          </a:p>
        </p:txBody>
      </p:sp>
      <p:pic>
        <p:nvPicPr>
          <p:cNvPr id="24" name="图片 23"/>
          <p:cNvPicPr>
            <a:picLocks noChangeAspect="1"/>
          </p:cNvPicPr>
          <p:nvPr userDrawn="1"/>
        </p:nvPicPr>
        <p:blipFill>
          <a:blip r:embed="rId18" cstate="print">
            <a:extLst>
              <a:ext uri="{28A0092B-C50C-407E-A947-70E740481C1C}">
                <a14:useLocalDpi xmlns:a14="http://schemas.microsoft.com/office/drawing/2010/main" val="0"/>
              </a:ext>
            </a:extLst>
          </a:blip>
          <a:stretch>
            <a:fillRect/>
          </a:stretch>
        </p:blipFill>
        <p:spPr>
          <a:xfrm>
            <a:off x="10674829" y="6504031"/>
            <a:ext cx="1249200" cy="273343"/>
          </a:xfrm>
          <a:prstGeom prst="rect">
            <a:avLst/>
          </a:prstGeom>
        </p:spPr>
      </p:pic>
      <p:sp>
        <p:nvSpPr>
          <p:cNvPr id="25" name="Rectangle 69"/>
          <p:cNvSpPr>
            <a:spLocks noChangeArrowheads="1"/>
          </p:cNvSpPr>
          <p:nvPr userDrawn="1"/>
        </p:nvSpPr>
        <p:spPr bwMode="auto">
          <a:xfrm>
            <a:off x="119336" y="6500581"/>
            <a:ext cx="742054" cy="265552"/>
          </a:xfrm>
          <a:prstGeom prst="rect">
            <a:avLst/>
          </a:prstGeom>
          <a:noFill/>
          <a:ln w="9525" algn="ctr">
            <a:noFill/>
            <a:miter lim="800000"/>
            <a:headEnd/>
            <a:tailEnd/>
          </a:ln>
          <a:effectLst/>
        </p:spPr>
        <p:txBody>
          <a:bodyPr wrap="none" lIns="80101" tIns="40052" rIns="80101" bIns="40052">
            <a:spAutoFit/>
          </a:bodyPr>
          <a:lstStyle/>
          <a:p>
            <a:pPr defTabSz="801668" eaLnBrk="0" fontAlgn="base" hangingPunct="0">
              <a:defRPr/>
            </a:pPr>
            <a:r>
              <a:rPr lang="en-US" altLang="zh-CN" sz="1200" dirty="0">
                <a:latin typeface="Huawei Sans" panose="020C0503030203020204" pitchFamily="34" charset="0"/>
                <a:ea typeface="方正兰亭黑简体" panose="02000000000000000000" pitchFamily="2" charset="-122"/>
                <a:cs typeface="Huawei Sans" panose="020C0503030203020204" pitchFamily="34" charset="0"/>
              </a:rPr>
              <a:t>Page</a:t>
            </a:r>
            <a:r>
              <a:rPr lang="en-US" altLang="zh-CN" sz="1200" baseline="0" dirty="0">
                <a:latin typeface="Huawei Sans" panose="020C0503030203020204" pitchFamily="34" charset="0"/>
                <a:ea typeface="方正兰亭黑简体" panose="02000000000000000000" pitchFamily="2" charset="-122"/>
                <a:cs typeface="Huawei Sans" panose="020C0503030203020204" pitchFamily="34" charset="0"/>
              </a:rPr>
              <a:t> </a:t>
            </a:r>
            <a:fld id="{2F2CF7F5-F178-4429-B6CA-28062DF31937}" type="slidenum">
              <a:rPr lang="en-US" altLang="zh-CN" sz="1200" smtClean="0">
                <a:latin typeface="Huawei Sans" panose="020C0503030203020204" pitchFamily="34" charset="0"/>
                <a:ea typeface="方正兰亭黑简体" panose="02000000000000000000" pitchFamily="2" charset="-122"/>
                <a:cs typeface="Huawei Sans" panose="020C0503030203020204" pitchFamily="34" charset="0"/>
              </a:rPr>
              <a:pPr defTabSz="801668" eaLnBrk="0" fontAlgn="base" hangingPunct="0">
                <a:defRPr/>
              </a:pPr>
              <a:t>‹#›</a:t>
            </a:fld>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26" name="Rectangle 54"/>
          <p:cNvSpPr>
            <a:spLocks noChangeArrowheads="1"/>
          </p:cNvSpPr>
          <p:nvPr userDrawn="1"/>
        </p:nvSpPr>
        <p:spPr bwMode="auto">
          <a:xfrm>
            <a:off x="947428" y="6500581"/>
            <a:ext cx="4948333" cy="265552"/>
          </a:xfrm>
          <a:prstGeom prst="rect">
            <a:avLst/>
          </a:prstGeom>
          <a:noFill/>
          <a:ln w="9525" algn="ctr">
            <a:noFill/>
            <a:miter lim="800000"/>
            <a:headEnd/>
            <a:tailEnd/>
          </a:ln>
          <a:effectLst/>
        </p:spPr>
        <p:txBody>
          <a:bodyPr wrap="none" lIns="80101" tIns="40052" rIns="80101" bIns="40052">
            <a:spAutoFit/>
          </a:bodyPr>
          <a:lstStyle/>
          <a:p>
            <a:pPr defTabSz="801668" eaLnBrk="0" fontAlgn="base" hangingPunct="0">
              <a:defRPr/>
            </a:pPr>
            <a:r>
              <a:rPr lang="en-US" altLang="zh-CN" sz="1200" dirty="0">
                <a:latin typeface="Huawei Sans" panose="020C0503030203020204" pitchFamily="34" charset="0"/>
                <a:ea typeface="方正兰亭黑简体" panose="02000000000000000000" pitchFamily="2" charset="-122"/>
                <a:cs typeface="Huawei Sans" panose="020C0503030203020204" pitchFamily="34" charset="0"/>
              </a:rPr>
              <a:t>Copyright © </a:t>
            </a:r>
            <a:r>
              <a:rPr lang="en-US" altLang="zh-CN" sz="1200" dirty="0" smtClean="0">
                <a:latin typeface="Huawei Sans" panose="020C0503030203020204" pitchFamily="34" charset="0"/>
                <a:ea typeface="方正兰亭黑简体" panose="02000000000000000000" pitchFamily="2" charset="-122"/>
                <a:cs typeface="Huawei Sans" panose="020C0503030203020204" pitchFamily="34" charset="0"/>
              </a:rPr>
              <a:t>2020 </a:t>
            </a:r>
            <a:r>
              <a:rPr lang="en-US" altLang="zh-CN" sz="1200" dirty="0">
                <a:latin typeface="Huawei Sans" panose="020C0503030203020204" pitchFamily="34" charset="0"/>
                <a:ea typeface="方正兰亭黑简体" panose="02000000000000000000" pitchFamily="2" charset="-122"/>
                <a:cs typeface="Huawei Sans" panose="020C0503030203020204" pitchFamily="34" charset="0"/>
              </a:rPr>
              <a:t>Huawei Technologies Co., Ltd. All rights reserved. </a:t>
            </a:r>
          </a:p>
        </p:txBody>
      </p:sp>
      <p:grpSp>
        <p:nvGrpSpPr>
          <p:cNvPr id="3" name="组合 2"/>
          <p:cNvGrpSpPr/>
          <p:nvPr userDrawn="1"/>
        </p:nvGrpSpPr>
        <p:grpSpPr>
          <a:xfrm>
            <a:off x="12162526" y="3916624"/>
            <a:ext cx="1088654" cy="2144829"/>
            <a:chOff x="12162526" y="3916624"/>
            <a:chExt cx="1088654" cy="2144829"/>
          </a:xfrm>
        </p:grpSpPr>
        <p:sp>
          <p:nvSpPr>
            <p:cNvPr id="55" name="矩形 54">
              <a:extLst>
                <a:ext uri="{FF2B5EF4-FFF2-40B4-BE49-F238E27FC236}">
                  <a16:creationId xmlns="" xmlns:a16="http://schemas.microsoft.com/office/drawing/2014/main" id="{32AEB80E-D574-4C1A-9EB9-3369A2BB96C5}"/>
                </a:ext>
              </a:extLst>
            </p:cNvPr>
            <p:cNvSpPr/>
            <p:nvPr userDrawn="1"/>
          </p:nvSpPr>
          <p:spPr>
            <a:xfrm>
              <a:off x="12246898" y="3916624"/>
              <a:ext cx="919908" cy="288726"/>
            </a:xfrm>
            <a:prstGeom prst="rect">
              <a:avLst/>
            </a:prstGeom>
            <a:solidFill>
              <a:srgbClr val="00B0F0"/>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56" name="矩形 55">
              <a:extLst>
                <a:ext uri="{FF2B5EF4-FFF2-40B4-BE49-F238E27FC236}">
                  <a16:creationId xmlns="" xmlns:a16="http://schemas.microsoft.com/office/drawing/2014/main" id="{E94F5345-F49B-42D0-B35C-CA4FB19A3DA6}"/>
                </a:ext>
              </a:extLst>
            </p:cNvPr>
            <p:cNvSpPr/>
            <p:nvPr userDrawn="1"/>
          </p:nvSpPr>
          <p:spPr>
            <a:xfrm>
              <a:off x="12246898" y="4205452"/>
              <a:ext cx="919908" cy="288000"/>
            </a:xfrm>
            <a:prstGeom prst="rect">
              <a:avLst/>
            </a:prstGeom>
            <a:solidFill>
              <a:srgbClr val="99DFF9"/>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57" name="矩形 56">
              <a:extLst>
                <a:ext uri="{FF2B5EF4-FFF2-40B4-BE49-F238E27FC236}">
                  <a16:creationId xmlns="" xmlns:a16="http://schemas.microsoft.com/office/drawing/2014/main" id="{BA62EB75-581F-4CD2-92A6-87BDFE3BDBC3}"/>
                </a:ext>
              </a:extLst>
            </p:cNvPr>
            <p:cNvSpPr/>
            <p:nvPr userDrawn="1"/>
          </p:nvSpPr>
          <p:spPr>
            <a:xfrm>
              <a:off x="12246898" y="4493554"/>
              <a:ext cx="919908" cy="288000"/>
            </a:xfrm>
            <a:prstGeom prst="rect">
              <a:avLst/>
            </a:prstGeom>
            <a:solidFill>
              <a:srgbClr val="D9D9D9"/>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58" name="矩形 57">
              <a:extLst>
                <a:ext uri="{FF2B5EF4-FFF2-40B4-BE49-F238E27FC236}">
                  <a16:creationId xmlns="" xmlns:a16="http://schemas.microsoft.com/office/drawing/2014/main" id="{947DE7E3-EC9F-4331-B252-7BCE51B7F0DA}"/>
                </a:ext>
              </a:extLst>
            </p:cNvPr>
            <p:cNvSpPr/>
            <p:nvPr userDrawn="1"/>
          </p:nvSpPr>
          <p:spPr>
            <a:xfrm>
              <a:off x="12246898" y="4781656"/>
              <a:ext cx="919908" cy="288000"/>
            </a:xfrm>
            <a:prstGeom prst="rect">
              <a:avLst/>
            </a:prstGeom>
            <a:solidFill>
              <a:srgbClr val="EC7061">
                <a:lumMod val="100000"/>
              </a:srgbClr>
            </a:solidFill>
          </p:spPr>
          <p:txBody>
            <a:bodyPr wrap="none" rtlCol="0" anchor="ctr">
              <a:noAutofit/>
            </a:bodyPr>
            <a:lstStyle/>
            <a:p>
              <a:pPr marL="342763" marR="0" lvl="0" indent="-342763" algn="ctr" defTabSz="914400" eaLnBrk="1" fontAlgn="auto" latinLnBrk="0" hangingPunct="1">
                <a:lnSpc>
                  <a:spcPct val="100000"/>
                </a:lnSpc>
                <a:spcBef>
                  <a:spcPts val="0"/>
                </a:spcBef>
                <a:spcAft>
                  <a:spcPts val="0"/>
                </a:spcAft>
                <a:buClrTx/>
                <a:buSzTx/>
                <a:buFont typeface="+mj-lt"/>
                <a:buAutoNum type="arabicPeriod"/>
                <a:tabLst/>
                <a:defRPr/>
              </a:pPr>
              <a:endParaRPr kumimoji="0" lang="zh-CN" altLang="en-US" sz="900" b="0" i="0" u="none" strike="noStrike" kern="0" cap="none" spc="0" normalizeH="0" baseline="0" noProof="0" smtClean="0">
                <a:ln>
                  <a:noFill/>
                </a:ln>
                <a:solidFill>
                  <a:prstClr val="black"/>
                </a:solidFill>
                <a:effectLst/>
                <a:uLnTx/>
                <a:uFillTx/>
                <a:cs typeface="Courier New" panose="02070309020205020404" pitchFamily="49" charset="0"/>
              </a:endParaRPr>
            </a:p>
          </p:txBody>
        </p:sp>
        <p:sp>
          <p:nvSpPr>
            <p:cNvPr id="59" name="矩形 58">
              <a:extLst>
                <a:ext uri="{FF2B5EF4-FFF2-40B4-BE49-F238E27FC236}">
                  <a16:creationId xmlns="" xmlns:a16="http://schemas.microsoft.com/office/drawing/2014/main" id="{BE210CD8-3823-4C2E-B3EA-E42C40CFB29F}"/>
                </a:ext>
              </a:extLst>
            </p:cNvPr>
            <p:cNvSpPr/>
            <p:nvPr userDrawn="1"/>
          </p:nvSpPr>
          <p:spPr>
            <a:xfrm>
              <a:off x="12246898" y="5069758"/>
              <a:ext cx="919908" cy="288000"/>
            </a:xfrm>
            <a:prstGeom prst="rect">
              <a:avLst/>
            </a:prstGeom>
            <a:solidFill>
              <a:srgbClr val="F4FBFE"/>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60" name="文本框 59">
              <a:extLst>
                <a:ext uri="{FF2B5EF4-FFF2-40B4-BE49-F238E27FC236}">
                  <a16:creationId xmlns="" xmlns:a16="http://schemas.microsoft.com/office/drawing/2014/main" id="{98A3A11A-AB61-497E-B3AE-12E999A6BBBA}"/>
                </a:ext>
              </a:extLst>
            </p:cNvPr>
            <p:cNvSpPr txBox="1"/>
            <p:nvPr userDrawn="1"/>
          </p:nvSpPr>
          <p:spPr bwMode="auto">
            <a:xfrm>
              <a:off x="12162529" y="3947408"/>
              <a:ext cx="1088651"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smtClean="0">
                  <a:ln>
                    <a:noFill/>
                  </a:ln>
                  <a:solidFill>
                    <a:prstClr val="white"/>
                  </a:solidFill>
                  <a:effectLst/>
                  <a:uLnTx/>
                  <a:uFillTx/>
                </a:rPr>
                <a:t>表格表头</a:t>
              </a:r>
            </a:p>
          </p:txBody>
        </p:sp>
        <p:sp>
          <p:nvSpPr>
            <p:cNvPr id="61" name="文本框 60">
              <a:extLst>
                <a:ext uri="{FF2B5EF4-FFF2-40B4-BE49-F238E27FC236}">
                  <a16:creationId xmlns="" xmlns:a16="http://schemas.microsoft.com/office/drawing/2014/main" id="{CF824ACE-31EE-452D-A81D-32E189AFE158}"/>
                </a:ext>
              </a:extLst>
            </p:cNvPr>
            <p:cNvSpPr txBox="1"/>
            <p:nvPr userDrawn="1"/>
          </p:nvSpPr>
          <p:spPr bwMode="auto">
            <a:xfrm>
              <a:off x="12249538" y="4235890"/>
              <a:ext cx="91463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smtClean="0">
                  <a:ln>
                    <a:noFill/>
                  </a:ln>
                  <a:solidFill>
                    <a:prstClr val="black"/>
                  </a:solidFill>
                  <a:effectLst/>
                  <a:uLnTx/>
                  <a:uFillTx/>
                </a:rPr>
                <a:t>表格</a:t>
              </a:r>
              <a:r>
                <a:rPr kumimoji="0" lang="en-US" altLang="zh-CN" sz="900" b="0" i="0" u="none" strike="noStrike" kern="0" cap="none" spc="0" normalizeH="0" baseline="0" noProof="0" dirty="0" smtClean="0">
                  <a:ln>
                    <a:noFill/>
                  </a:ln>
                  <a:solidFill>
                    <a:prstClr val="black"/>
                  </a:solidFill>
                  <a:effectLst/>
                  <a:uLnTx/>
                  <a:uFillTx/>
                </a:rPr>
                <a:t>/</a:t>
              </a:r>
              <a:r>
                <a:rPr kumimoji="0" lang="zh-CN" altLang="en-US" sz="900" b="0" i="0" u="none" strike="noStrike" kern="0" cap="none" spc="0" normalizeH="0" baseline="0" noProof="0" dirty="0" smtClean="0">
                  <a:ln>
                    <a:noFill/>
                  </a:ln>
                  <a:solidFill>
                    <a:prstClr val="black"/>
                  </a:solidFill>
                  <a:effectLst/>
                  <a:uLnTx/>
                  <a:uFillTx/>
                </a:rPr>
                <a:t>文字边框</a:t>
              </a:r>
            </a:p>
          </p:txBody>
        </p:sp>
        <p:sp>
          <p:nvSpPr>
            <p:cNvPr id="62" name="文本框 61">
              <a:extLst>
                <a:ext uri="{FF2B5EF4-FFF2-40B4-BE49-F238E27FC236}">
                  <a16:creationId xmlns="" xmlns:a16="http://schemas.microsoft.com/office/drawing/2014/main" id="{7399143C-FDAD-45F1-BC44-030BD92ABA98}"/>
                </a:ext>
              </a:extLst>
            </p:cNvPr>
            <p:cNvSpPr txBox="1"/>
            <p:nvPr userDrawn="1"/>
          </p:nvSpPr>
          <p:spPr bwMode="auto">
            <a:xfrm>
              <a:off x="12162526" y="4523977"/>
              <a:ext cx="1088651"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smtClean="0">
                  <a:ln>
                    <a:noFill/>
                  </a:ln>
                  <a:solidFill>
                    <a:prstClr val="black"/>
                  </a:solidFill>
                  <a:effectLst/>
                  <a:uLnTx/>
                  <a:uFillTx/>
                </a:rPr>
                <a:t>导航灰底</a:t>
              </a:r>
            </a:p>
          </p:txBody>
        </p:sp>
        <p:sp>
          <p:nvSpPr>
            <p:cNvPr id="63" name="文本框 62">
              <a:extLst>
                <a:ext uri="{FF2B5EF4-FFF2-40B4-BE49-F238E27FC236}">
                  <a16:creationId xmlns="" xmlns:a16="http://schemas.microsoft.com/office/drawing/2014/main" id="{308D80BD-0AC4-4D30-BDF8-F241047905A7}"/>
                </a:ext>
              </a:extLst>
            </p:cNvPr>
            <p:cNvSpPr txBox="1"/>
            <p:nvPr userDrawn="1"/>
          </p:nvSpPr>
          <p:spPr bwMode="auto">
            <a:xfrm>
              <a:off x="12457445" y="4812094"/>
              <a:ext cx="498816"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smtClean="0">
                  <a:ln>
                    <a:noFill/>
                  </a:ln>
                  <a:solidFill>
                    <a:prstClr val="white"/>
                  </a:solidFill>
                  <a:effectLst/>
                  <a:uLnTx/>
                  <a:uFillTx/>
                </a:rPr>
                <a:t>红</a:t>
              </a:r>
            </a:p>
          </p:txBody>
        </p:sp>
        <p:sp>
          <p:nvSpPr>
            <p:cNvPr id="64" name="文本框 63">
              <a:extLst>
                <a:ext uri="{FF2B5EF4-FFF2-40B4-BE49-F238E27FC236}">
                  <a16:creationId xmlns="" xmlns:a16="http://schemas.microsoft.com/office/drawing/2014/main" id="{B9CBC549-23CA-4012-B493-FF768D1829F1}"/>
                </a:ext>
              </a:extLst>
            </p:cNvPr>
            <p:cNvSpPr txBox="1"/>
            <p:nvPr userDrawn="1"/>
          </p:nvSpPr>
          <p:spPr bwMode="auto">
            <a:xfrm>
              <a:off x="12249538" y="5100196"/>
              <a:ext cx="91463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smtClean="0">
                  <a:ln>
                    <a:noFill/>
                  </a:ln>
                  <a:solidFill>
                    <a:prstClr val="black"/>
                  </a:solidFill>
                  <a:effectLst/>
                  <a:uLnTx/>
                  <a:uFillTx/>
                </a:rPr>
                <a:t>表格</a:t>
              </a:r>
              <a:r>
                <a:rPr kumimoji="0" lang="en-US" altLang="zh-CN" sz="900" b="0" i="0" u="none" strike="noStrike" kern="0" cap="none" spc="0" normalizeH="0" baseline="0" noProof="0" dirty="0" smtClean="0">
                  <a:ln>
                    <a:noFill/>
                  </a:ln>
                  <a:solidFill>
                    <a:prstClr val="black"/>
                  </a:solidFill>
                  <a:effectLst/>
                  <a:uLnTx/>
                  <a:uFillTx/>
                </a:rPr>
                <a:t>/</a:t>
              </a:r>
              <a:r>
                <a:rPr kumimoji="0" lang="zh-CN" altLang="en-US" sz="900" b="0" i="0" u="none" strike="noStrike" kern="0" cap="none" spc="0" normalizeH="0" baseline="0" noProof="0" dirty="0" smtClean="0">
                  <a:ln>
                    <a:noFill/>
                  </a:ln>
                  <a:solidFill>
                    <a:prstClr val="black"/>
                  </a:solidFill>
                  <a:effectLst/>
                  <a:uLnTx/>
                  <a:uFillTx/>
                </a:rPr>
                <a:t>文字底色</a:t>
              </a:r>
            </a:p>
          </p:txBody>
        </p:sp>
        <p:sp>
          <p:nvSpPr>
            <p:cNvPr id="65" name="矩形 64">
              <a:extLst>
                <a:ext uri="{FF2B5EF4-FFF2-40B4-BE49-F238E27FC236}">
                  <a16:creationId xmlns="" xmlns:a16="http://schemas.microsoft.com/office/drawing/2014/main" id="{BE210CD8-3823-4C2E-B3EA-E42C40CFB29F}"/>
                </a:ext>
              </a:extLst>
            </p:cNvPr>
            <p:cNvSpPr/>
            <p:nvPr userDrawn="1"/>
          </p:nvSpPr>
          <p:spPr>
            <a:xfrm>
              <a:off x="12246898" y="5485453"/>
              <a:ext cx="461833" cy="288000"/>
            </a:xfrm>
            <a:prstGeom prst="rect">
              <a:avLst/>
            </a:prstGeom>
            <a:solidFill>
              <a:srgbClr val="FFF2CC"/>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66" name="矩形 65">
              <a:extLst>
                <a:ext uri="{FF2B5EF4-FFF2-40B4-BE49-F238E27FC236}">
                  <a16:creationId xmlns="" xmlns:a16="http://schemas.microsoft.com/office/drawing/2014/main" id="{BE210CD8-3823-4C2E-B3EA-E42C40CFB29F}"/>
                </a:ext>
              </a:extLst>
            </p:cNvPr>
            <p:cNvSpPr/>
            <p:nvPr userDrawn="1"/>
          </p:nvSpPr>
          <p:spPr>
            <a:xfrm>
              <a:off x="12708730" y="5485453"/>
              <a:ext cx="458075" cy="288000"/>
            </a:xfrm>
            <a:prstGeom prst="rect">
              <a:avLst/>
            </a:prstGeom>
            <a:solidFill>
              <a:srgbClr val="FFD17D"/>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67" name="文本框 66">
              <a:extLst>
                <a:ext uri="{FF2B5EF4-FFF2-40B4-BE49-F238E27FC236}">
                  <a16:creationId xmlns="" xmlns:a16="http://schemas.microsoft.com/office/drawing/2014/main" id="{B9CBC549-23CA-4012-B493-FF768D1829F1}"/>
                </a:ext>
              </a:extLst>
            </p:cNvPr>
            <p:cNvSpPr txBox="1"/>
            <p:nvPr userDrawn="1"/>
          </p:nvSpPr>
          <p:spPr bwMode="auto">
            <a:xfrm>
              <a:off x="12502813" y="5515891"/>
              <a:ext cx="40808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smtClean="0">
                  <a:ln>
                    <a:noFill/>
                  </a:ln>
                  <a:solidFill>
                    <a:prstClr val="black"/>
                  </a:solidFill>
                  <a:effectLst/>
                  <a:uLnTx/>
                  <a:uFillTx/>
                </a:rPr>
                <a:t>备用</a:t>
              </a:r>
            </a:p>
          </p:txBody>
        </p:sp>
        <p:sp>
          <p:nvSpPr>
            <p:cNvPr id="68" name="矩形 67">
              <a:extLst>
                <a:ext uri="{FF2B5EF4-FFF2-40B4-BE49-F238E27FC236}">
                  <a16:creationId xmlns="" xmlns:a16="http://schemas.microsoft.com/office/drawing/2014/main" id="{947DE7E3-EC9F-4331-B252-7BCE51B7F0DA}"/>
                </a:ext>
              </a:extLst>
            </p:cNvPr>
            <p:cNvSpPr/>
            <p:nvPr userDrawn="1"/>
          </p:nvSpPr>
          <p:spPr>
            <a:xfrm>
              <a:off x="12246898" y="5773453"/>
              <a:ext cx="919908" cy="288000"/>
            </a:xfrm>
            <a:prstGeom prst="rect">
              <a:avLst/>
            </a:prstGeom>
            <a:solidFill>
              <a:srgbClr val="8BC9A0"/>
            </a:solidFill>
          </p:spPr>
          <p:txBody>
            <a:bodyPr wrap="none" rtlCol="0" anchor="ctr">
              <a:noAutofit/>
            </a:bodyPr>
            <a:lstStyle/>
            <a:p>
              <a:pPr marL="342763" marR="0" lvl="0" indent="-342763" algn="ctr" defTabSz="914400" eaLnBrk="1" fontAlgn="auto" latinLnBrk="0" hangingPunct="1">
                <a:lnSpc>
                  <a:spcPct val="100000"/>
                </a:lnSpc>
                <a:spcBef>
                  <a:spcPts val="0"/>
                </a:spcBef>
                <a:spcAft>
                  <a:spcPts val="0"/>
                </a:spcAft>
                <a:buClrTx/>
                <a:buSzTx/>
                <a:buFont typeface="+mj-lt"/>
                <a:buAutoNum type="arabicPeriod"/>
                <a:tabLst/>
                <a:defRPr/>
              </a:pPr>
              <a:endParaRPr kumimoji="0" lang="zh-CN" altLang="en-US" sz="900" b="0" i="0" u="none" strike="noStrike" kern="0" cap="none" spc="0" normalizeH="0" baseline="0" noProof="0" smtClean="0">
                <a:ln>
                  <a:noFill/>
                </a:ln>
                <a:solidFill>
                  <a:prstClr val="black"/>
                </a:solidFill>
                <a:effectLst/>
                <a:uLnTx/>
                <a:uFillTx/>
                <a:cs typeface="Courier New" panose="02070309020205020404" pitchFamily="49" charset="0"/>
              </a:endParaRPr>
            </a:p>
          </p:txBody>
        </p:sp>
        <p:sp>
          <p:nvSpPr>
            <p:cNvPr id="69" name="文本框 68">
              <a:extLst>
                <a:ext uri="{FF2B5EF4-FFF2-40B4-BE49-F238E27FC236}">
                  <a16:creationId xmlns="" xmlns:a16="http://schemas.microsoft.com/office/drawing/2014/main" id="{308D80BD-0AC4-4D30-BDF8-F241047905A7}"/>
                </a:ext>
              </a:extLst>
            </p:cNvPr>
            <p:cNvSpPr txBox="1"/>
            <p:nvPr userDrawn="1"/>
          </p:nvSpPr>
          <p:spPr bwMode="auto">
            <a:xfrm>
              <a:off x="12560520" y="5813738"/>
              <a:ext cx="292666"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smtClean="0">
                  <a:ln>
                    <a:noFill/>
                  </a:ln>
                  <a:solidFill>
                    <a:prstClr val="white"/>
                  </a:solidFill>
                  <a:effectLst/>
                  <a:uLnTx/>
                  <a:uFillTx/>
                </a:rPr>
                <a:t>绿</a:t>
              </a:r>
            </a:p>
          </p:txBody>
        </p:sp>
      </p:grpSp>
    </p:spTree>
    <p:extLst>
      <p:ext uri="{BB962C8B-B14F-4D97-AF65-F5344CB8AC3E}">
        <p14:creationId xmlns:p14="http://schemas.microsoft.com/office/powerpoint/2010/main" val="1444992561"/>
      </p:ext>
    </p:extLst>
  </p:cSld>
  <p:clrMap bg1="lt1" tx1="dk1" bg2="lt2" tx2="dk2" accent1="accent1" accent2="accent2" accent3="accent3" accent4="accent4" accent5="accent5" accent6="accent6" hlink="hlink" folHlink="folHlink"/>
  <p:sldLayoutIdLst>
    <p:sldLayoutId id="2147483842" r:id="rId1"/>
    <p:sldLayoutId id="2147483843" r:id="rId2"/>
    <p:sldLayoutId id="2147483844" r:id="rId3"/>
    <p:sldLayoutId id="2147483845" r:id="rId4"/>
    <p:sldLayoutId id="2147483846" r:id="rId5"/>
    <p:sldLayoutId id="2147483847" r:id="rId6"/>
    <p:sldLayoutId id="2147483848" r:id="rId7"/>
    <p:sldLayoutId id="2147483849" r:id="rId8"/>
    <p:sldLayoutId id="2147483850" r:id="rId9"/>
    <p:sldLayoutId id="2147483851" r:id="rId10"/>
    <p:sldLayoutId id="2147483852" r:id="rId11"/>
    <p:sldLayoutId id="2147483853" r:id="rId12"/>
    <p:sldLayoutId id="2147483854" r:id="rId13"/>
    <p:sldLayoutId id="2147483855" r:id="rId14"/>
    <p:sldLayoutId id="2147483856" r:id="rId15"/>
    <p:sldLayoutId id="2147483857" r:id="rId16"/>
  </p:sldLayoutIdLst>
  <p:timing>
    <p:tnLst>
      <p:par>
        <p:cTn id="1" dur="indefinite" restart="never" nodeType="tmRoot"/>
      </p:par>
    </p:tnLst>
  </p:timing>
  <p:txStyles>
    <p:titleStyle>
      <a:lvl1pPr algn="l" defTabSz="914034" rtl="0" eaLnBrk="1" fontAlgn="ctr" latinLnBrk="0" hangingPunct="1">
        <a:lnSpc>
          <a:spcPct val="90000"/>
        </a:lnSpc>
        <a:spcBef>
          <a:spcPct val="0"/>
        </a:spcBef>
        <a:buNone/>
        <a:defRPr sz="3499" kern="1200">
          <a:solidFill>
            <a:schemeClr val="tx1"/>
          </a:solidFill>
          <a:latin typeface="Huawei Sans" panose="020C0503030203020204" pitchFamily="34" charset="0"/>
          <a:ea typeface="方正兰亭黑简体" panose="02000000000000000000" pitchFamily="2" charset="-122"/>
          <a:cs typeface="+mj-cs"/>
        </a:defRPr>
      </a:lvl1pPr>
    </p:titleStyle>
    <p:body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279">
          <p15:clr>
            <a:srgbClr val="F26B43"/>
          </p15:clr>
        </p15:guide>
        <p15:guide id="2" pos="7401">
          <p15:clr>
            <a:srgbClr val="F26B43"/>
          </p15:clr>
        </p15:guide>
        <p15:guide id="3" orient="horz" pos="2341">
          <p15:clr>
            <a:srgbClr val="F26B43"/>
          </p15:clr>
        </p15:guide>
        <p15:guide id="4" orient="horz" pos="4020">
          <p15:clr>
            <a:srgbClr val="F26B43"/>
          </p15:clr>
        </p15:guide>
        <p15:guide id="5" orient="horz" pos="777">
          <p15:clr>
            <a:srgbClr val="F26B43"/>
          </p15:clr>
        </p15:guide>
        <p15:guide id="6" pos="3840">
          <p15:clr>
            <a:srgbClr val="F26B43"/>
          </p15:clr>
        </p15:guide>
        <p15:guide id="7" orient="horz" pos="459">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6.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0.xml"/><Relationship Id="rId1" Type="http://schemas.openxmlformats.org/officeDocument/2006/relationships/slideLayout" Target="../slideLayouts/slideLayout8.xml"/><Relationship Id="rId5" Type="http://schemas.openxmlformats.org/officeDocument/2006/relationships/image" Target="../media/image4.png"/><Relationship Id="rId4" Type="http://schemas.openxmlformats.org/officeDocument/2006/relationships/image" Target="../media/image8.png"/></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4.xml"/><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5.xml"/><Relationship Id="rId1" Type="http://schemas.openxmlformats.org/officeDocument/2006/relationships/slideLayout" Target="../slideLayouts/slideLayout8.xml"/><Relationship Id="rId4" Type="http://schemas.openxmlformats.org/officeDocument/2006/relationships/image" Target="../media/image5.png"/></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6.xml"/><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7.xml"/><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8.xml"/><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10.png"/><Relationship Id="rId2" Type="http://schemas.openxmlformats.org/officeDocument/2006/relationships/notesSlide" Target="../notesSlides/notesSlide20.xml"/><Relationship Id="rId1" Type="http://schemas.openxmlformats.org/officeDocument/2006/relationships/slideLayout" Target="../slideLayouts/slideLayout8.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1.xml"/><Relationship Id="rId1" Type="http://schemas.openxmlformats.org/officeDocument/2006/relationships/slideLayout" Target="../slideLayouts/slideLayout8.xml"/><Relationship Id="rId4" Type="http://schemas.openxmlformats.org/officeDocument/2006/relationships/image" Target="../media/image8.png"/></Relationships>
</file>

<file path=ppt/slides/_rels/slide22.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10.png"/><Relationship Id="rId2" Type="http://schemas.openxmlformats.org/officeDocument/2006/relationships/notesSlide" Target="../notesSlides/notesSlide22.xml"/><Relationship Id="rId1" Type="http://schemas.openxmlformats.org/officeDocument/2006/relationships/slideLayout" Target="../slideLayouts/slideLayout8.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23.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4.png"/><Relationship Id="rId2" Type="http://schemas.openxmlformats.org/officeDocument/2006/relationships/notesSlide" Target="../notesSlides/notesSlide23.xml"/><Relationship Id="rId1" Type="http://schemas.openxmlformats.org/officeDocument/2006/relationships/slideLayout" Target="../slideLayouts/slideLayout8.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24.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4.png"/><Relationship Id="rId2" Type="http://schemas.openxmlformats.org/officeDocument/2006/relationships/notesSlide" Target="../notesSlides/notesSlide24.xml"/><Relationship Id="rId1" Type="http://schemas.openxmlformats.org/officeDocument/2006/relationships/slideLayout" Target="../slideLayouts/slideLayout8.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25.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4.png"/><Relationship Id="rId2" Type="http://schemas.openxmlformats.org/officeDocument/2006/relationships/notesSlide" Target="../notesSlides/notesSlide25.xml"/><Relationship Id="rId1" Type="http://schemas.openxmlformats.org/officeDocument/2006/relationships/slideLayout" Target="../slideLayouts/slideLayout8.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26.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4.png"/><Relationship Id="rId2" Type="http://schemas.openxmlformats.org/officeDocument/2006/relationships/notesSlide" Target="../notesSlides/notesSlide26.xml"/><Relationship Id="rId1" Type="http://schemas.openxmlformats.org/officeDocument/2006/relationships/slideLayout" Target="../slideLayouts/slideLayout8.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0.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4.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8.xml"/><Relationship Id="rId5" Type="http://schemas.openxmlformats.org/officeDocument/2006/relationships/image" Target="../media/image4.png"/><Relationship Id="rId4"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占位符 5"/>
          <p:cNvSpPr>
            <a:spLocks noGrp="1"/>
          </p:cNvSpPr>
          <p:nvPr>
            <p:ph type="body" sz="quarter" idx="17"/>
          </p:nvPr>
        </p:nvSpPr>
        <p:spPr/>
        <p:txBody>
          <a:bodyPr wrap="square">
            <a:noAutofit/>
          </a:bodyPr>
          <a:lstStyle/>
          <a:p>
            <a:pPr fontAlgn="ctr"/>
            <a:endParaRPr lang="zh-CN" altLang="en-US">
              <a:latin typeface="Huawei Sans" panose="020C0503030203020204" pitchFamily="34" charset="0"/>
            </a:endParaRPr>
          </a:p>
        </p:txBody>
      </p:sp>
      <p:sp>
        <p:nvSpPr>
          <p:cNvPr id="7" name="文本占位符 6"/>
          <p:cNvSpPr>
            <a:spLocks noGrp="1"/>
          </p:cNvSpPr>
          <p:nvPr>
            <p:ph type="body" sz="quarter" idx="18"/>
          </p:nvPr>
        </p:nvSpPr>
        <p:spPr/>
        <p:txBody>
          <a:bodyPr wrap="square">
            <a:noAutofit/>
          </a:bodyPr>
          <a:lstStyle/>
          <a:p>
            <a:pPr fontAlgn="ctr"/>
            <a:endParaRPr lang="zh-CN" altLang="en-US">
              <a:latin typeface="Huawei Sans" panose="020C0503030203020204" pitchFamily="34" charset="0"/>
            </a:endParaRPr>
          </a:p>
        </p:txBody>
      </p:sp>
      <p:sp>
        <p:nvSpPr>
          <p:cNvPr id="4" name="文本占位符 3"/>
          <p:cNvSpPr>
            <a:spLocks noGrp="1"/>
          </p:cNvSpPr>
          <p:nvPr>
            <p:ph type="body" sz="quarter" idx="13"/>
          </p:nvPr>
        </p:nvSpPr>
        <p:spPr/>
        <p:txBody>
          <a:bodyPr wrap="square">
            <a:noAutofit/>
          </a:bodyPr>
          <a:lstStyle/>
          <a:p>
            <a:pPr fontAlgn="ctr"/>
            <a:r>
              <a:rPr lang="en-US" dirty="0">
                <a:latin typeface="Huawei Sans" panose="020C0503030203020204" pitchFamily="34" charset="0"/>
                <a:ea typeface="方正兰亭黑简体" panose="02000000000000000000" pitchFamily="2" charset="-122"/>
                <a:sym typeface="Huawei Sans" panose="020C0503030203020204" pitchFamily="34" charset="0"/>
              </a:rPr>
              <a:t>Shi </a:t>
            </a:r>
            <a:r>
              <a:rPr lang="en-US" dirty="0" err="1">
                <a:latin typeface="Huawei Sans" panose="020C0503030203020204" pitchFamily="34" charset="0"/>
                <a:ea typeface="方正兰亭黑简体" panose="02000000000000000000" pitchFamily="2" charset="-122"/>
                <a:sym typeface="Huawei Sans" panose="020C0503030203020204" pitchFamily="34" charset="0"/>
              </a:rPr>
              <a:t>Miaomiao</a:t>
            </a:r>
            <a:r>
              <a:rPr lang="en-US" dirty="0">
                <a:latin typeface="Huawei Sans" panose="020C0503030203020204" pitchFamily="34" charset="0"/>
                <a:ea typeface="方正兰亭黑简体" panose="02000000000000000000" pitchFamily="2" charset="-122"/>
                <a:sym typeface="Huawei Sans" panose="020C0503030203020204" pitchFamily="34" charset="0"/>
              </a:rPr>
              <a:t>/swx791350</a:t>
            </a:r>
          </a:p>
        </p:txBody>
      </p:sp>
      <p:sp>
        <p:nvSpPr>
          <p:cNvPr id="5" name="文本占位符 4"/>
          <p:cNvSpPr>
            <a:spLocks noGrp="1"/>
          </p:cNvSpPr>
          <p:nvPr>
            <p:ph type="body" sz="quarter" idx="14"/>
          </p:nvPr>
        </p:nvSpPr>
        <p:spPr/>
        <p:txBody>
          <a:bodyPr wrap="square">
            <a:noAutofit/>
          </a:bodyPr>
          <a:lstStyle/>
          <a:p>
            <a:r>
              <a:rPr lang="en-US" dirty="0">
                <a:latin typeface="Huawei Sans" panose="020C0503030203020204" pitchFamily="34" charset="0"/>
                <a:ea typeface="方正兰亭黑简体" panose="02000000000000000000" pitchFamily="2" charset="-122"/>
                <a:sym typeface="Huawei Sans" panose="020C0503030203020204" pitchFamily="34" charset="0"/>
              </a:rPr>
              <a:t>2019.10.23</a:t>
            </a:r>
          </a:p>
        </p:txBody>
      </p:sp>
      <p:sp>
        <p:nvSpPr>
          <p:cNvPr id="2" name="文本占位符 1"/>
          <p:cNvSpPr>
            <a:spLocks noGrp="1"/>
          </p:cNvSpPr>
          <p:nvPr>
            <p:ph type="body" sz="quarter" idx="15"/>
          </p:nvPr>
        </p:nvSpPr>
        <p:spPr/>
        <p:txBody>
          <a:bodyPr wrap="square">
            <a:noAutofit/>
          </a:bodyPr>
          <a:lstStyle/>
          <a:p>
            <a:pPr fontAlgn="ctr"/>
            <a:endParaRPr lang="zh-CN" altLang="en-US" dirty="0">
              <a:latin typeface="Huawei Sans" panose="020C0503030203020204" pitchFamily="34" charset="0"/>
            </a:endParaRPr>
          </a:p>
        </p:txBody>
      </p:sp>
      <p:sp>
        <p:nvSpPr>
          <p:cNvPr id="3" name="文本占位符 2"/>
          <p:cNvSpPr>
            <a:spLocks noGrp="1"/>
          </p:cNvSpPr>
          <p:nvPr>
            <p:ph type="body" sz="quarter" idx="16"/>
          </p:nvPr>
        </p:nvSpPr>
        <p:spPr/>
        <p:txBody>
          <a:bodyPr wrap="square">
            <a:noAutofit/>
          </a:bodyPr>
          <a:lstStyle/>
          <a:p>
            <a:endParaRPr lang="zh-CN" altLang="en-US">
              <a:latin typeface="Huawei Sans" panose="020C0503030203020204" pitchFamily="34" charset="0"/>
            </a:endParaRPr>
          </a:p>
        </p:txBody>
      </p:sp>
      <p:sp>
        <p:nvSpPr>
          <p:cNvPr id="32" name="文本占位符 11"/>
          <p:cNvSpPr txBox="1">
            <a:spLocks/>
          </p:cNvSpPr>
          <p:nvPr/>
        </p:nvSpPr>
        <p:spPr bwMode="auto">
          <a:xfrm>
            <a:off x="6228196" y="1825692"/>
            <a:ext cx="2888578" cy="504887"/>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marL="0" indent="0" algn="ctr">
              <a:buFont typeface="Wingdings" panose="05000000000000000000" pitchFamily="2" charset="2"/>
              <a:buNone/>
            </a:pPr>
            <a:r>
              <a:rPr lang="en-US" altLang="zh-CN" sz="1600" dirty="0" smtClean="0">
                <a:latin typeface="Huawei Sans" panose="020C0503030203020204" pitchFamily="34" charset="0"/>
              </a:rPr>
              <a:t>V5R2</a:t>
            </a:r>
            <a:endParaRPr lang="zh-CN" altLang="en-US" sz="1600" dirty="0">
              <a:latin typeface="Huawei Sans" panose="020C0503030203020204" pitchFamily="34" charset="0"/>
            </a:endParaRPr>
          </a:p>
        </p:txBody>
      </p:sp>
      <p:sp>
        <p:nvSpPr>
          <p:cNvPr id="33" name="文本占位符 12"/>
          <p:cNvSpPr txBox="1">
            <a:spLocks/>
          </p:cNvSpPr>
          <p:nvPr/>
        </p:nvSpPr>
        <p:spPr bwMode="auto">
          <a:xfrm>
            <a:off x="9116775" y="1825692"/>
            <a:ext cx="2351079" cy="504887"/>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marL="0" indent="0" algn="ctr">
              <a:buFont typeface="Wingdings" panose="05000000000000000000" pitchFamily="2" charset="2"/>
              <a:buNone/>
            </a:pPr>
            <a:r>
              <a:rPr lang="en-US" altLang="zh-CN" sz="1600" smtClean="0">
                <a:latin typeface="Huawei Sans" panose="020C0503030203020204" pitchFamily="34" charset="0"/>
              </a:rPr>
              <a:t>V1R1</a:t>
            </a:r>
            <a:endParaRPr lang="zh-CN" altLang="en-US" sz="1600" dirty="0">
              <a:latin typeface="Huawei Sans" panose="020C0503030203020204" pitchFamily="34" charset="0"/>
            </a:endParaRPr>
          </a:p>
        </p:txBody>
      </p:sp>
    </p:spTree>
    <p:extLst>
      <p:ext uri="{BB962C8B-B14F-4D97-AF65-F5344CB8AC3E}">
        <p14:creationId xmlns:p14="http://schemas.microsoft.com/office/powerpoint/2010/main" val="60141172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3068639" y="2490606"/>
            <a:ext cx="312315" cy="1654318"/>
          </a:xfrm>
          <a:prstGeom prst="roundRect">
            <a:avLst>
              <a:gd name="adj" fmla="val 4019"/>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zh-CN" altLang="en-US" sz="1600" ker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标题 1"/>
          <p:cNvSpPr>
            <a:spLocks noGrp="1"/>
          </p:cNvSpPr>
          <p:nvPr>
            <p:ph type="title"/>
          </p:nvPr>
        </p:nvSpPr>
        <p:spPr/>
        <p:txBody>
          <a:bodyPr/>
          <a:lstStyle/>
          <a:p>
            <a:r>
              <a:rPr lang="en-US" smtClean="0">
                <a:sym typeface="Huawei Sans" panose="020C0503030203020204" pitchFamily="34" charset="0"/>
              </a:rPr>
              <a:t>Using a Router's Sub-interfaces </a:t>
            </a:r>
            <a:endParaRPr lang="en-US" dirty="0">
              <a:sym typeface="Huawei Sans" panose="020C0503030203020204" pitchFamily="34" charset="0"/>
            </a:endParaRPr>
          </a:p>
        </p:txBody>
      </p:sp>
      <p:sp>
        <p:nvSpPr>
          <p:cNvPr id="3" name="文本占位符 2"/>
          <p:cNvSpPr>
            <a:spLocks noGrp="1"/>
          </p:cNvSpPr>
          <p:nvPr>
            <p:ph type="body" sz="quarter" idx="4294967295"/>
          </p:nvPr>
        </p:nvSpPr>
        <p:spPr>
          <a:xfrm>
            <a:off x="6211816" y="1428750"/>
            <a:ext cx="5370512" cy="4679950"/>
          </a:xfrm>
        </p:spPr>
        <p:txBody>
          <a:bodyPr wrap="square">
            <a:noAutofit/>
          </a:bodyPr>
          <a:lstStyle/>
          <a:p>
            <a:pPr algn="l"/>
            <a:r>
              <a:rPr lang="en-US" sz="1600" dirty="0">
                <a:latin typeface="Huawei Sans" panose="020C0503030203020204" pitchFamily="34" charset="0"/>
                <a:ea typeface="方正兰亭黑简体" panose="02000000000000000000" pitchFamily="2" charset="-122"/>
                <a:sym typeface="Huawei Sans" panose="020C0503030203020204" pitchFamily="34" charset="0"/>
              </a:rPr>
              <a:t>A sub-interface is a logical interface created on a router's Ethernet interface and is identified by a physical interface number and a sub-interface number. Similar to a physical interface, a sub-interface can perform Layer 3 forwarding.</a:t>
            </a:r>
          </a:p>
          <a:p>
            <a:pPr algn="l"/>
            <a:r>
              <a:rPr lang="en-US" sz="1600" dirty="0">
                <a:latin typeface="Huawei Sans" panose="020C0503030203020204" pitchFamily="34" charset="0"/>
                <a:ea typeface="方正兰亭黑简体" panose="02000000000000000000" pitchFamily="2" charset="-122"/>
                <a:sym typeface="Huawei Sans" panose="020C0503030203020204" pitchFamily="34" charset="0"/>
              </a:rPr>
              <a:t>Different from a physical interface, a sub-interface can terminate data frames with VLAN tags.</a:t>
            </a:r>
          </a:p>
          <a:p>
            <a:pPr algn="l"/>
            <a:r>
              <a:rPr lang="en-US" sz="1600" dirty="0">
                <a:latin typeface="Huawei Sans" panose="020C0503030203020204" pitchFamily="34" charset="0"/>
                <a:ea typeface="方正兰亭黑简体" panose="02000000000000000000" pitchFamily="2" charset="-122"/>
                <a:sym typeface="Huawei Sans" panose="020C0503030203020204" pitchFamily="34" charset="0"/>
              </a:rPr>
              <a:t>You can create multiple sub-interfaces on one physical interface. After connecting the physical interface to the trunk interface of the switch, the physical interface can provide Layer 3 forwarding services for multiple VLANs.</a:t>
            </a:r>
          </a:p>
        </p:txBody>
      </p:sp>
      <p:cxnSp>
        <p:nvCxnSpPr>
          <p:cNvPr id="10" name="直接连接符 9"/>
          <p:cNvCxnSpPr/>
          <p:nvPr/>
        </p:nvCxnSpPr>
        <p:spPr bwMode="auto">
          <a:xfrm flipV="1">
            <a:off x="3158288" y="2460979"/>
            <a:ext cx="0" cy="1491901"/>
          </a:xfrm>
          <a:prstGeom prst="line">
            <a:avLst/>
          </a:prstGeom>
          <a:noFill/>
          <a:ln w="28575" cap="flat" cmpd="sng" algn="ctr">
            <a:solidFill>
              <a:srgbClr val="FFD17D"/>
            </a:solidFill>
            <a:prstDash val="solid"/>
            <a:miter lim="800000"/>
          </a:ln>
          <a:effectLst/>
        </p:spPr>
      </p:cxnSp>
      <p:cxnSp>
        <p:nvCxnSpPr>
          <p:cNvPr id="11" name="直接连接符 10"/>
          <p:cNvCxnSpPr/>
          <p:nvPr/>
        </p:nvCxnSpPr>
        <p:spPr bwMode="auto">
          <a:xfrm flipV="1">
            <a:off x="3292115" y="2460980"/>
            <a:ext cx="0" cy="1491900"/>
          </a:xfrm>
          <a:prstGeom prst="line">
            <a:avLst/>
          </a:prstGeom>
          <a:solidFill>
            <a:srgbClr val="5B9BD5">
              <a:lumMod val="40000"/>
              <a:lumOff val="60000"/>
            </a:srgbClr>
          </a:solidFill>
          <a:ln w="25400" cap="flat" cmpd="sng" algn="ctr">
            <a:solidFill>
              <a:srgbClr val="00B0F0"/>
            </a:solidFill>
            <a:prstDash val="solid"/>
            <a:miter lim="800000"/>
          </a:ln>
          <a:effectLst/>
        </p:spPr>
      </p:cxnSp>
      <p:pic>
        <p:nvPicPr>
          <p:cNvPr id="20" name="图片 19" descr="汇聚交换机.png"/>
          <p:cNvPicPr>
            <a:picLocks noChangeAspect="1"/>
          </p:cNvPicPr>
          <p:nvPr/>
        </p:nvPicPr>
        <p:blipFill>
          <a:blip r:embed="rId3" cstate="print"/>
          <a:stretch>
            <a:fillRect/>
          </a:stretch>
        </p:blipFill>
        <p:spPr>
          <a:xfrm>
            <a:off x="2937951" y="3901557"/>
            <a:ext cx="540000" cy="441818"/>
          </a:xfrm>
          <a:prstGeom prst="rect">
            <a:avLst/>
          </a:prstGeom>
        </p:spPr>
      </p:pic>
      <p:sp>
        <p:nvSpPr>
          <p:cNvPr id="22" name="矩形 21"/>
          <p:cNvSpPr/>
          <p:nvPr/>
        </p:nvSpPr>
        <p:spPr>
          <a:xfrm>
            <a:off x="747713" y="4101619"/>
            <a:ext cx="1867452" cy="523220"/>
          </a:xfrm>
          <a:prstGeom prst="rect">
            <a:avLst/>
          </a:prstGeom>
        </p:spPr>
        <p:txBody>
          <a:bodyPr wrap="square">
            <a:noAutofit/>
          </a:bodyPr>
          <a:lstStyle/>
          <a:p>
            <a:pPr algn="ctr" fontAlgn="ctr"/>
            <a:r>
              <a:rPr lang="en-US" sz="1400">
                <a:solidFill>
                  <a:srgbClr val="FFD17D"/>
                </a:solidFill>
                <a:latin typeface="Huawei Sans" panose="020C0503030203020204" pitchFamily="34" charset="0"/>
                <a:ea typeface="方正兰亭黑简体" panose="02000000000000000000" pitchFamily="2" charset="-122"/>
                <a:sym typeface="Huawei Sans" panose="020C0503030203020204" pitchFamily="34" charset="0"/>
              </a:rPr>
              <a:t>GE 0/0/1</a:t>
            </a:r>
          </a:p>
          <a:p>
            <a:pPr algn="ctr" fontAlgn="ctr"/>
            <a:r>
              <a:rPr lang="en-US" sz="1400">
                <a:solidFill>
                  <a:srgbClr val="FFD17D"/>
                </a:solidFill>
                <a:latin typeface="Huawei Sans" panose="020C0503030203020204" pitchFamily="34" charset="0"/>
                <a:ea typeface="方正兰亭黑简体" panose="02000000000000000000" pitchFamily="2" charset="-122"/>
                <a:sym typeface="Huawei Sans" panose="020C0503030203020204" pitchFamily="34" charset="0"/>
              </a:rPr>
              <a:t>Access (VLAN 10)</a:t>
            </a:r>
          </a:p>
        </p:txBody>
      </p:sp>
      <p:sp>
        <p:nvSpPr>
          <p:cNvPr id="23" name="矩形 22"/>
          <p:cNvSpPr/>
          <p:nvPr/>
        </p:nvSpPr>
        <p:spPr>
          <a:xfrm>
            <a:off x="3946807" y="4093601"/>
            <a:ext cx="1970474" cy="523220"/>
          </a:xfrm>
          <a:prstGeom prst="rect">
            <a:avLst/>
          </a:prstGeom>
        </p:spPr>
        <p:txBody>
          <a:bodyPr wrap="square">
            <a:noAutofit/>
          </a:bodyPr>
          <a:lstStyle/>
          <a:p>
            <a:pPr algn="ctr" fontAlgn="ctr"/>
            <a:r>
              <a:rPr lang="en-US" sz="1400" dirty="0">
                <a:solidFill>
                  <a:srgbClr val="00B0F0"/>
                </a:solidFill>
                <a:latin typeface="Huawei Sans" panose="020C0503030203020204" pitchFamily="34" charset="0"/>
                <a:ea typeface="方正兰亭黑简体" panose="02000000000000000000" pitchFamily="2" charset="-122"/>
                <a:sym typeface="Huawei Sans" panose="020C0503030203020204" pitchFamily="34" charset="0"/>
              </a:rPr>
              <a:t>GE 0/0/2</a:t>
            </a:r>
          </a:p>
          <a:p>
            <a:pPr algn="ctr" fontAlgn="ctr"/>
            <a:r>
              <a:rPr lang="en-US" sz="1400" dirty="0">
                <a:solidFill>
                  <a:srgbClr val="00B0F0"/>
                </a:solidFill>
                <a:latin typeface="Huawei Sans" panose="020C0503030203020204" pitchFamily="34" charset="0"/>
                <a:ea typeface="方正兰亭黑简体" panose="02000000000000000000" pitchFamily="2" charset="-122"/>
                <a:sym typeface="Huawei Sans" panose="020C0503030203020204" pitchFamily="34" charset="0"/>
              </a:rPr>
              <a:t>Access (VLAN 20)</a:t>
            </a:r>
          </a:p>
        </p:txBody>
      </p:sp>
      <p:pic>
        <p:nvPicPr>
          <p:cNvPr id="17" name="Picture 2" descr="G:\做的项目\公共\扁平图标切换\更新2015_01_21\oss扁平图标库2015_01_21更新-04.png"/>
          <p:cNvPicPr>
            <a:picLocks noChangeAspect="1" noChangeArrowheads="1"/>
          </p:cNvPicPr>
          <p:nvPr/>
        </p:nvPicPr>
        <p:blipFill>
          <a:blip r:embed="rId4" cstate="print"/>
          <a:stretch>
            <a:fillRect/>
          </a:stretch>
        </p:blipFill>
        <p:spPr bwMode="auto">
          <a:xfrm>
            <a:off x="2966473" y="2137128"/>
            <a:ext cx="541200" cy="442799"/>
          </a:xfrm>
          <a:prstGeom prst="rect">
            <a:avLst/>
          </a:prstGeom>
          <a:noFill/>
        </p:spPr>
      </p:pic>
      <p:sp>
        <p:nvSpPr>
          <p:cNvPr id="18" name="矩形 17"/>
          <p:cNvSpPr/>
          <p:nvPr/>
        </p:nvSpPr>
        <p:spPr>
          <a:xfrm>
            <a:off x="1059428" y="2513966"/>
            <a:ext cx="1878017" cy="523220"/>
          </a:xfrm>
          <a:prstGeom prst="rect">
            <a:avLst/>
          </a:prstGeom>
        </p:spPr>
        <p:txBody>
          <a:bodyPr wrap="square">
            <a:noAutofit/>
          </a:bodyPr>
          <a:lstStyle/>
          <a:p>
            <a:pPr algn="r" fontAlgn="ctr"/>
            <a:r>
              <a:rPr lang="en-US" sz="1400">
                <a:solidFill>
                  <a:srgbClr val="FFD17D"/>
                </a:solidFill>
                <a:latin typeface="Huawei Sans" panose="020C0503030203020204" pitchFamily="34" charset="0"/>
                <a:ea typeface="方正兰亭黑简体" panose="02000000000000000000" pitchFamily="2" charset="-122"/>
                <a:sym typeface="Huawei Sans" panose="020C0503030203020204" pitchFamily="34" charset="0"/>
              </a:rPr>
              <a:t>GE 0/0/1.10</a:t>
            </a:r>
          </a:p>
          <a:p>
            <a:pPr algn="r" fontAlgn="ctr"/>
            <a:r>
              <a:rPr lang="en-US" sz="1400">
                <a:solidFill>
                  <a:srgbClr val="FFD17D"/>
                </a:solidFill>
                <a:latin typeface="Huawei Sans" panose="020C0503030203020204" pitchFamily="34" charset="0"/>
                <a:ea typeface="方正兰亭黑简体" panose="02000000000000000000" pitchFamily="2" charset="-122"/>
                <a:sym typeface="Huawei Sans" panose="020C0503030203020204" pitchFamily="34" charset="0"/>
              </a:rPr>
              <a:t>192.168.10.254</a:t>
            </a:r>
          </a:p>
        </p:txBody>
      </p:sp>
      <p:sp>
        <p:nvSpPr>
          <p:cNvPr id="19" name="矩形 18"/>
          <p:cNvSpPr/>
          <p:nvPr/>
        </p:nvSpPr>
        <p:spPr>
          <a:xfrm>
            <a:off x="3523049" y="2513966"/>
            <a:ext cx="1858575" cy="523220"/>
          </a:xfrm>
          <a:prstGeom prst="rect">
            <a:avLst/>
          </a:prstGeom>
        </p:spPr>
        <p:txBody>
          <a:bodyPr wrap="square">
            <a:noAutofit/>
          </a:bodyPr>
          <a:lstStyle/>
          <a:p>
            <a:pPr fontAlgn="ctr"/>
            <a:r>
              <a:rPr lang="en-US" sz="1400">
                <a:solidFill>
                  <a:srgbClr val="00B0F0"/>
                </a:solidFill>
                <a:latin typeface="Huawei Sans" panose="020C0503030203020204" pitchFamily="34" charset="0"/>
                <a:ea typeface="方正兰亭黑简体" panose="02000000000000000000" pitchFamily="2" charset="-122"/>
                <a:sym typeface="Huawei Sans" panose="020C0503030203020204" pitchFamily="34" charset="0"/>
              </a:rPr>
              <a:t>GE 0/0/1.20</a:t>
            </a:r>
          </a:p>
          <a:p>
            <a:pPr fontAlgn="ctr"/>
            <a:r>
              <a:rPr lang="en-US" sz="1400">
                <a:solidFill>
                  <a:srgbClr val="00B0F0"/>
                </a:solidFill>
                <a:latin typeface="Huawei Sans" panose="020C0503030203020204" pitchFamily="34" charset="0"/>
                <a:ea typeface="方正兰亭黑简体" panose="02000000000000000000" pitchFamily="2" charset="-122"/>
                <a:sym typeface="Huawei Sans" panose="020C0503030203020204" pitchFamily="34" charset="0"/>
              </a:rPr>
              <a:t>192.168.20.254</a:t>
            </a:r>
          </a:p>
        </p:txBody>
      </p:sp>
      <p:sp>
        <p:nvSpPr>
          <p:cNvPr id="14" name="TextBox 8"/>
          <p:cNvSpPr txBox="1">
            <a:spLocks noChangeArrowheads="1"/>
          </p:cNvSpPr>
          <p:nvPr/>
        </p:nvSpPr>
        <p:spPr bwMode="auto">
          <a:xfrm>
            <a:off x="3027215" y="1820124"/>
            <a:ext cx="40588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a:defRPr sz="2100">
                <a:solidFill>
                  <a:schemeClr val="tx1"/>
                </a:solidFill>
                <a:latin typeface="Arial" panose="020B0604020202020204" pitchFamily="34" charset="0"/>
                <a:ea typeface="MS PGothic" panose="020B0600070205080204" pitchFamily="34" charset="-128"/>
              </a:defRPr>
            </a:lvl1pPr>
            <a:lvl2pPr marL="742950" indent="-285750">
              <a:defRPr sz="2100">
                <a:solidFill>
                  <a:schemeClr val="tx1"/>
                </a:solidFill>
                <a:latin typeface="Arial" panose="020B0604020202020204" pitchFamily="34" charset="0"/>
                <a:ea typeface="MS PGothic" panose="020B0600070205080204" pitchFamily="34" charset="-128"/>
              </a:defRPr>
            </a:lvl2pPr>
            <a:lvl3pPr marL="1143000" indent="-228600">
              <a:defRPr sz="2100">
                <a:solidFill>
                  <a:schemeClr val="tx1"/>
                </a:solidFill>
                <a:latin typeface="Arial" panose="020B0604020202020204" pitchFamily="34" charset="0"/>
                <a:ea typeface="MS PGothic" panose="020B0600070205080204" pitchFamily="34" charset="-128"/>
              </a:defRPr>
            </a:lvl3pPr>
            <a:lvl4pPr marL="1600200" indent="-228600">
              <a:defRPr sz="2100">
                <a:solidFill>
                  <a:schemeClr val="tx1"/>
                </a:solidFill>
                <a:latin typeface="Arial" panose="020B0604020202020204" pitchFamily="34" charset="0"/>
                <a:ea typeface="MS PGothic" panose="020B0600070205080204" pitchFamily="34" charset="-128"/>
              </a:defRPr>
            </a:lvl4pPr>
            <a:lvl5pPr marL="2057400" indent="-228600">
              <a:defRPr sz="2100">
                <a:solidFill>
                  <a:schemeClr val="tx1"/>
                </a:solidFill>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pPr marL="0" marR="0" lvl="0" indent="0" defTabSz="914400" eaLnBrk="1" fontAlgn="ctr" latinLnBrk="0" hangingPunct="1">
              <a:lnSpc>
                <a:spcPct val="100000"/>
              </a:lnSpc>
              <a:spcBef>
                <a:spcPts val="0"/>
              </a:spcBef>
              <a:spcAft>
                <a:spcPts val="0"/>
              </a:spcAft>
              <a:buClrTx/>
              <a:buSzTx/>
              <a:buFontTx/>
              <a:buNone/>
              <a:tabLst/>
              <a:defRPr/>
            </a:pPr>
            <a:r>
              <a:rPr kumimoji="0" lang="en-US" sz="1400" b="1" i="0" u="none" strike="noStrike" cap="none" normalizeH="0" baseline="0" noProof="0" dirty="0">
                <a:ln>
                  <a:noFill/>
                </a:ln>
                <a:solidFill>
                  <a:prstClr val="black"/>
                </a:solidFill>
                <a:uLnTx/>
                <a:uFillTx/>
                <a:latin typeface="Huawei Sans" panose="020C0503030203020204" pitchFamily="34" charset="0"/>
                <a:ea typeface="方正兰亭黑简体" panose="02000000000000000000" pitchFamily="2" charset="-122"/>
                <a:sym typeface="Huawei Sans" panose="020C0503030203020204" pitchFamily="34" charset="0"/>
              </a:rPr>
              <a:t>R1</a:t>
            </a:r>
          </a:p>
        </p:txBody>
      </p:sp>
      <p:sp>
        <p:nvSpPr>
          <p:cNvPr id="38" name="矩形 37"/>
          <p:cNvSpPr/>
          <p:nvPr/>
        </p:nvSpPr>
        <p:spPr>
          <a:xfrm>
            <a:off x="1059428" y="3371852"/>
            <a:ext cx="1997892" cy="523220"/>
          </a:xfrm>
          <a:prstGeom prst="rect">
            <a:avLst/>
          </a:prstGeom>
        </p:spPr>
        <p:txBody>
          <a:bodyPr wrap="square">
            <a:noAutofit/>
          </a:bodyPr>
          <a:lstStyle/>
          <a:p>
            <a:pPr algn="r" fontAlgn="ctr"/>
            <a:r>
              <a:rPr lang="en-US" sz="1400" b="1">
                <a:solidFill>
                  <a:schemeClr val="tx1">
                    <a:lumMod val="95000"/>
                    <a:lumOff val="5000"/>
                  </a:schemeClr>
                </a:solidFill>
                <a:latin typeface="Huawei Sans" panose="020C0503030203020204" pitchFamily="34" charset="0"/>
                <a:ea typeface="方正兰亭黑简体" panose="02000000000000000000" pitchFamily="2" charset="-122"/>
                <a:sym typeface="Huawei Sans" panose="020C0503030203020204" pitchFamily="34" charset="0"/>
              </a:rPr>
              <a:t>G 0/0/24</a:t>
            </a:r>
          </a:p>
          <a:p>
            <a:pPr algn="r" fontAlgn="ctr"/>
            <a:r>
              <a:rPr lang="en-US" sz="1400" b="1">
                <a:solidFill>
                  <a:schemeClr val="tx1">
                    <a:lumMod val="95000"/>
                    <a:lumOff val="5000"/>
                  </a:schemeClr>
                </a:solidFill>
                <a:latin typeface="Huawei Sans" panose="020C0503030203020204" pitchFamily="34" charset="0"/>
                <a:ea typeface="方正兰亭黑简体" panose="02000000000000000000" pitchFamily="2" charset="-122"/>
                <a:sym typeface="Huawei Sans" panose="020C0503030203020204" pitchFamily="34" charset="0"/>
              </a:rPr>
              <a:t>Trunk VLANs 10 20</a:t>
            </a:r>
          </a:p>
        </p:txBody>
      </p:sp>
      <p:sp>
        <p:nvSpPr>
          <p:cNvPr id="41" name="圆角矩形 75"/>
          <p:cNvSpPr/>
          <p:nvPr/>
        </p:nvSpPr>
        <p:spPr>
          <a:xfrm>
            <a:off x="454566" y="1254153"/>
            <a:ext cx="5641434" cy="394020"/>
          </a:xfrm>
          <a:prstGeom prst="roundRect">
            <a:avLst>
              <a:gd name="adj" fmla="val 10604"/>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Physical Connection</a:t>
            </a:r>
          </a:p>
        </p:txBody>
      </p:sp>
      <p:sp>
        <p:nvSpPr>
          <p:cNvPr id="42" name="圆角矩形 75"/>
          <p:cNvSpPr/>
          <p:nvPr/>
        </p:nvSpPr>
        <p:spPr>
          <a:xfrm>
            <a:off x="454565" y="1685658"/>
            <a:ext cx="5641435" cy="4616718"/>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algn="just" fontAlgn="ctr">
              <a:lnSpc>
                <a:spcPts val="2600"/>
              </a:lnSpc>
              <a:spcBef>
                <a:spcPts val="0"/>
              </a:spcBef>
              <a:spcAft>
                <a:spcPts val="600"/>
              </a:spcAft>
            </a:pPr>
            <a:endParaRPr lang="en-US" altLang="zh-CN"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fontAlgn="ctr">
              <a:lnSpc>
                <a:spcPts val="2600"/>
              </a:lnSpc>
              <a:spcBef>
                <a:spcPts val="0"/>
              </a:spcBef>
              <a:spcAft>
                <a:spcPts val="600"/>
              </a:spcAft>
            </a:pPr>
            <a:endParaRPr lang="en-US" altLang="zh-CN"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fontAlgn="ctr">
              <a:lnSpc>
                <a:spcPts val="2600"/>
              </a:lnSpc>
              <a:spcBef>
                <a:spcPts val="0"/>
              </a:spcBef>
              <a:spcAft>
                <a:spcPts val="600"/>
              </a:spcAft>
            </a:pPr>
            <a:endParaRPr lang="en-US" altLang="zh-CN"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fontAlgn="ctr">
              <a:lnSpc>
                <a:spcPts val="2600"/>
              </a:lnSpc>
              <a:spcBef>
                <a:spcPts val="0"/>
              </a:spcBef>
              <a:spcAft>
                <a:spcPts val="600"/>
              </a:spcAft>
            </a:pPr>
            <a:endParaRPr lang="en-US" altLang="zh-CN"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fontAlgn="ctr">
              <a:lnSpc>
                <a:spcPts val="2600"/>
              </a:lnSpc>
              <a:spcBef>
                <a:spcPts val="0"/>
              </a:spcBef>
              <a:spcAft>
                <a:spcPts val="600"/>
              </a:spcAft>
            </a:pPr>
            <a:endParaRPr lang="en-US" altLang="zh-CN"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fontAlgn="ctr">
              <a:lnSpc>
                <a:spcPts val="2600"/>
              </a:lnSpc>
              <a:spcBef>
                <a:spcPts val="0"/>
              </a:spcBef>
              <a:spcAft>
                <a:spcPts val="600"/>
              </a:spcAft>
            </a:pPr>
            <a:endParaRPr lang="en-US" altLang="zh-CN"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fontAlgn="ctr">
              <a:lnSpc>
                <a:spcPts val="2600"/>
              </a:lnSpc>
              <a:spcBef>
                <a:spcPts val="0"/>
              </a:spcBef>
              <a:spcAft>
                <a:spcPts val="600"/>
              </a:spcAft>
            </a:pPr>
            <a:endParaRPr lang="en-US" altLang="zh-CN"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 name="Oval 5"/>
          <p:cNvSpPr/>
          <p:nvPr/>
        </p:nvSpPr>
        <p:spPr>
          <a:xfrm flipH="1">
            <a:off x="3053261" y="2339216"/>
            <a:ext cx="327692" cy="327692"/>
          </a:xfrm>
          <a:prstGeom prst="ellipse">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zh-CN" altLang="en-US" sz="1600" ker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Oval 8"/>
          <p:cNvSpPr/>
          <p:nvPr/>
        </p:nvSpPr>
        <p:spPr>
          <a:xfrm>
            <a:off x="3116024" y="2606086"/>
            <a:ext cx="84527" cy="84527"/>
          </a:xfrm>
          <a:prstGeom prst="ellipse">
            <a:avLst/>
          </a:prstGeom>
          <a:solidFill>
            <a:srgbClr val="FFD17D">
              <a:alpha val="40000"/>
            </a:srgbClr>
          </a:solidFill>
          <a:ln w="25400" cap="flat" cmpd="sng" algn="ctr">
            <a:solidFill>
              <a:srgbClr val="FFD17D"/>
            </a:solid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Oval 9"/>
          <p:cNvSpPr/>
          <p:nvPr/>
        </p:nvSpPr>
        <p:spPr>
          <a:xfrm>
            <a:off x="3254163" y="2606086"/>
            <a:ext cx="84527" cy="84527"/>
          </a:xfrm>
          <a:prstGeom prst="ellipse">
            <a:avLst/>
          </a:prstGeom>
          <a:solidFill>
            <a:srgbClr val="5B9BD5">
              <a:lumMod val="40000"/>
              <a:lumOff val="60000"/>
            </a:srgbClr>
          </a:solidFill>
          <a:ln w="25400" cap="flat" cmpd="sng" algn="ctr">
            <a:solidFill>
              <a:srgbClr val="00B0F0"/>
            </a:solid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TextBox 8"/>
          <p:cNvSpPr txBox="1">
            <a:spLocks noChangeArrowheads="1"/>
          </p:cNvSpPr>
          <p:nvPr/>
        </p:nvSpPr>
        <p:spPr bwMode="auto">
          <a:xfrm>
            <a:off x="2927779" y="4325711"/>
            <a:ext cx="57579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a:defRPr sz="2100">
                <a:solidFill>
                  <a:schemeClr val="tx1"/>
                </a:solidFill>
                <a:latin typeface="Arial" panose="020B0604020202020204" pitchFamily="34" charset="0"/>
                <a:ea typeface="MS PGothic" panose="020B0600070205080204" pitchFamily="34" charset="-128"/>
              </a:defRPr>
            </a:lvl1pPr>
            <a:lvl2pPr marL="742950" indent="-285750">
              <a:defRPr sz="2100">
                <a:solidFill>
                  <a:schemeClr val="tx1"/>
                </a:solidFill>
                <a:latin typeface="Arial" panose="020B0604020202020204" pitchFamily="34" charset="0"/>
                <a:ea typeface="MS PGothic" panose="020B0600070205080204" pitchFamily="34" charset="-128"/>
              </a:defRPr>
            </a:lvl2pPr>
            <a:lvl3pPr marL="1143000" indent="-228600">
              <a:defRPr sz="2100">
                <a:solidFill>
                  <a:schemeClr val="tx1"/>
                </a:solidFill>
                <a:latin typeface="Arial" panose="020B0604020202020204" pitchFamily="34" charset="0"/>
                <a:ea typeface="MS PGothic" panose="020B0600070205080204" pitchFamily="34" charset="-128"/>
              </a:defRPr>
            </a:lvl3pPr>
            <a:lvl4pPr marL="1600200" indent="-228600">
              <a:defRPr sz="2100">
                <a:solidFill>
                  <a:schemeClr val="tx1"/>
                </a:solidFill>
                <a:latin typeface="Arial" panose="020B0604020202020204" pitchFamily="34" charset="0"/>
                <a:ea typeface="MS PGothic" panose="020B0600070205080204" pitchFamily="34" charset="-128"/>
              </a:defRPr>
            </a:lvl4pPr>
            <a:lvl5pPr marL="2057400" indent="-228600">
              <a:defRPr sz="2100">
                <a:solidFill>
                  <a:schemeClr val="tx1"/>
                </a:solidFill>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pPr marL="0" marR="0" lvl="0" indent="0" defTabSz="914400" eaLnBrk="1" fontAlgn="ctr" latinLnBrk="0" hangingPunct="1">
              <a:lnSpc>
                <a:spcPct val="100000"/>
              </a:lnSpc>
              <a:spcBef>
                <a:spcPts val="0"/>
              </a:spcBef>
              <a:spcAft>
                <a:spcPts val="0"/>
              </a:spcAft>
              <a:buClrTx/>
              <a:buSzTx/>
              <a:buFontTx/>
              <a:buNone/>
              <a:tabLst/>
              <a:defRPr/>
            </a:pPr>
            <a:r>
              <a:rPr lang="en-US" sz="14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SW</a:t>
            </a:r>
            <a:r>
              <a:rPr kumimoji="0" lang="en-US" sz="1400" b="1" i="0" u="none" strike="noStrike" cap="none" normalizeH="0" baseline="0" noProof="0" dirty="0">
                <a:ln>
                  <a:noFill/>
                </a:ln>
                <a:solidFill>
                  <a:prstClr val="black"/>
                </a:solidFill>
                <a:uLnTx/>
                <a:uFillTx/>
                <a:latin typeface="Huawei Sans" panose="020C0503030203020204" pitchFamily="34" charset="0"/>
                <a:ea typeface="方正兰亭黑简体" panose="02000000000000000000" pitchFamily="2" charset="-122"/>
                <a:sym typeface="Huawei Sans" panose="020C0503030203020204" pitchFamily="34" charset="0"/>
              </a:rPr>
              <a:t>1</a:t>
            </a:r>
          </a:p>
        </p:txBody>
      </p:sp>
      <p:sp>
        <p:nvSpPr>
          <p:cNvPr id="55" name="圆角矩形 54"/>
          <p:cNvSpPr/>
          <p:nvPr/>
        </p:nvSpPr>
        <p:spPr bwMode="auto">
          <a:xfrm>
            <a:off x="947738" y="4848337"/>
            <a:ext cx="2163591" cy="1382168"/>
          </a:xfrm>
          <a:prstGeom prst="roundRect">
            <a:avLst>
              <a:gd name="adj" fmla="val 6109"/>
            </a:avLst>
          </a:prstGeom>
          <a:solidFill>
            <a:srgbClr val="FFFFCC"/>
          </a:solidFill>
          <a:ln w="12700" cap="flat" cmpd="sng" algn="ctr">
            <a:solidFill>
              <a:srgbClr val="FFD17D"/>
            </a:solidFill>
            <a:prstDash val="solid"/>
            <a:miter lim="800000"/>
          </a:ln>
          <a:effectLst/>
        </p:spPr>
        <p:txBody>
          <a:bodyPr wrap="square" rtlCol="0" anchor="ctr">
            <a:noAutofit/>
          </a:bodyPr>
          <a:lstStyle/>
          <a:p>
            <a:pPr defTabSz="914400" fontAlgn="ctr">
              <a:lnSpc>
                <a:spcPts val="2200"/>
              </a:lnSpc>
            </a:pPr>
            <a:endParaRPr lang="zh-CN" altLang="en-US" sz="1600" i="1" kern="0">
              <a:solidFill>
                <a:srgbClr val="EC7061"/>
              </a:solidFill>
              <a:latin typeface="Huawei Sans" panose="020C0503030203020204" pitchFamily="34" charset="0"/>
              <a:ea typeface="方正兰亭黑简体"/>
              <a:sym typeface="Huawei Sans" panose="020C0503030203020204" pitchFamily="34" charset="0"/>
            </a:endParaRPr>
          </a:p>
        </p:txBody>
      </p:sp>
      <p:pic>
        <p:nvPicPr>
          <p:cNvPr id="56" name="图片 55" descr="PC.png"/>
          <p:cNvPicPr>
            <a:picLocks noChangeAspect="1"/>
          </p:cNvPicPr>
          <p:nvPr/>
        </p:nvPicPr>
        <p:blipFill>
          <a:blip r:embed="rId5" cstate="print"/>
          <a:stretch>
            <a:fillRect/>
          </a:stretch>
        </p:blipFill>
        <p:spPr>
          <a:xfrm>
            <a:off x="1760002" y="5039852"/>
            <a:ext cx="539063" cy="414000"/>
          </a:xfrm>
          <a:prstGeom prst="rect">
            <a:avLst/>
          </a:prstGeom>
        </p:spPr>
      </p:pic>
      <p:sp>
        <p:nvSpPr>
          <p:cNvPr id="57" name="矩形 56"/>
          <p:cNvSpPr/>
          <p:nvPr/>
        </p:nvSpPr>
        <p:spPr>
          <a:xfrm>
            <a:off x="953140" y="5003222"/>
            <a:ext cx="824264" cy="276999"/>
          </a:xfrm>
          <a:prstGeom prst="rect">
            <a:avLst/>
          </a:prstGeom>
        </p:spPr>
        <p:txBody>
          <a:bodyPr wrap="square">
            <a:noAutofit/>
          </a:bodyPr>
          <a:lstStyle/>
          <a:p>
            <a:pPr algn="ctr" defTabSz="914400" fontAlgn="ctr">
              <a:spcBef>
                <a:spcPct val="0"/>
              </a:spcBef>
              <a:spcAft>
                <a:spcPct val="0"/>
              </a:spcAft>
            </a:pPr>
            <a:r>
              <a:rPr lang="en-US" sz="1200" b="1">
                <a:latin typeface="Huawei Sans" panose="020C0503030203020204" pitchFamily="34" charset="0"/>
                <a:ea typeface="方正兰亭黑简体" panose="02000000000000000000" pitchFamily="2" charset="-122"/>
                <a:sym typeface="Huawei Sans" panose="020C0503030203020204" pitchFamily="34" charset="0"/>
              </a:rPr>
              <a:t>VLAN 10</a:t>
            </a:r>
          </a:p>
        </p:txBody>
      </p:sp>
      <p:sp>
        <p:nvSpPr>
          <p:cNvPr id="58" name="TextBox 77"/>
          <p:cNvSpPr txBox="1"/>
          <p:nvPr/>
        </p:nvSpPr>
        <p:spPr bwMode="auto">
          <a:xfrm>
            <a:off x="926764" y="5409809"/>
            <a:ext cx="2194270" cy="795782"/>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200"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PC1</a:t>
            </a:r>
          </a:p>
          <a:p>
            <a:pPr algn="ctr" defTabSz="1001649" eaLnBrk="0" fontAlgn="ctr" hangingPunct="0"/>
            <a:r>
              <a:rPr lang="en-US" sz="1200"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192.168.10.2/24</a:t>
            </a:r>
          </a:p>
          <a:p>
            <a:pPr algn="ctr" defTabSz="1001649" eaLnBrk="0" fontAlgn="ctr" hangingPunct="0"/>
            <a:r>
              <a:rPr lang="en-US" sz="1200"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Default gateway: 192.168.10.254</a:t>
            </a:r>
          </a:p>
        </p:txBody>
      </p:sp>
      <p:sp>
        <p:nvSpPr>
          <p:cNvPr id="59" name="圆角矩形 58"/>
          <p:cNvSpPr/>
          <p:nvPr/>
        </p:nvSpPr>
        <p:spPr bwMode="auto">
          <a:xfrm>
            <a:off x="3742913" y="4848337"/>
            <a:ext cx="2163591" cy="1382168"/>
          </a:xfrm>
          <a:prstGeom prst="roundRect">
            <a:avLst>
              <a:gd name="adj" fmla="val 6109"/>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zh-CN" altLang="en-US" sz="1600" ker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60" name="图片 59" descr="PC.png"/>
          <p:cNvPicPr>
            <a:picLocks noChangeAspect="1"/>
          </p:cNvPicPr>
          <p:nvPr/>
        </p:nvPicPr>
        <p:blipFill>
          <a:blip r:embed="rId5" cstate="print"/>
          <a:stretch>
            <a:fillRect/>
          </a:stretch>
        </p:blipFill>
        <p:spPr>
          <a:xfrm>
            <a:off x="4445686" y="5039852"/>
            <a:ext cx="539063" cy="414000"/>
          </a:xfrm>
          <a:prstGeom prst="rect">
            <a:avLst/>
          </a:prstGeom>
        </p:spPr>
      </p:pic>
      <p:sp>
        <p:nvSpPr>
          <p:cNvPr id="61" name="矩形 60"/>
          <p:cNvSpPr/>
          <p:nvPr/>
        </p:nvSpPr>
        <p:spPr>
          <a:xfrm>
            <a:off x="4985418" y="5003222"/>
            <a:ext cx="824265" cy="276999"/>
          </a:xfrm>
          <a:prstGeom prst="rect">
            <a:avLst/>
          </a:prstGeom>
        </p:spPr>
        <p:txBody>
          <a:bodyPr wrap="square">
            <a:noAutofit/>
          </a:bodyPr>
          <a:lstStyle/>
          <a:p>
            <a:pPr algn="ctr" defTabSz="914400" fontAlgn="ctr">
              <a:spcBef>
                <a:spcPct val="0"/>
              </a:spcBef>
              <a:spcAft>
                <a:spcPct val="0"/>
              </a:spcAft>
            </a:pPr>
            <a:r>
              <a:rPr lang="en-US" sz="1200" b="1">
                <a:latin typeface="Huawei Sans" panose="020C0503030203020204" pitchFamily="34" charset="0"/>
                <a:ea typeface="方正兰亭黑简体" panose="02000000000000000000" pitchFamily="2" charset="-122"/>
                <a:sym typeface="Huawei Sans" panose="020C0503030203020204" pitchFamily="34" charset="0"/>
              </a:rPr>
              <a:t>VLAN 20</a:t>
            </a:r>
          </a:p>
        </p:txBody>
      </p:sp>
      <p:sp>
        <p:nvSpPr>
          <p:cNvPr id="62" name="TextBox 77"/>
          <p:cNvSpPr txBox="1"/>
          <p:nvPr/>
        </p:nvSpPr>
        <p:spPr bwMode="auto">
          <a:xfrm>
            <a:off x="3663657" y="5409809"/>
            <a:ext cx="2216471" cy="795782"/>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200"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PC2</a:t>
            </a:r>
          </a:p>
          <a:p>
            <a:pPr algn="ctr" defTabSz="1001649" eaLnBrk="0" fontAlgn="ctr" hangingPunct="0"/>
            <a:r>
              <a:rPr lang="en-US" sz="1200"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192.168.20.2/24</a:t>
            </a:r>
          </a:p>
          <a:p>
            <a:pPr algn="ctr" defTabSz="1001649" eaLnBrk="0" fontAlgn="ctr" hangingPunct="0"/>
            <a:r>
              <a:rPr lang="en-US" sz="1200"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Default gateway: 192.168.20.254</a:t>
            </a:r>
          </a:p>
        </p:txBody>
      </p:sp>
      <p:cxnSp>
        <p:nvCxnSpPr>
          <p:cNvPr id="6" name="直接连接符 5"/>
          <p:cNvCxnSpPr>
            <a:stCxn id="56" idx="0"/>
            <a:endCxn id="20" idx="1"/>
          </p:cNvCxnSpPr>
          <p:nvPr/>
        </p:nvCxnSpPr>
        <p:spPr bwMode="auto">
          <a:xfrm flipV="1">
            <a:off x="2029534" y="4122466"/>
            <a:ext cx="908417" cy="917386"/>
          </a:xfrm>
          <a:prstGeom prst="line">
            <a:avLst/>
          </a:prstGeom>
          <a:noFill/>
          <a:ln w="28575" cap="flat" cmpd="sng" algn="ctr">
            <a:solidFill>
              <a:srgbClr val="FFD17D"/>
            </a:solidFill>
            <a:prstDash val="solid"/>
            <a:miter lim="800000"/>
          </a:ln>
          <a:effectLst/>
        </p:spPr>
      </p:cxnSp>
      <p:cxnSp>
        <p:nvCxnSpPr>
          <p:cNvPr id="7" name="直接连接符 6"/>
          <p:cNvCxnSpPr>
            <a:stCxn id="60" idx="0"/>
            <a:endCxn id="20" idx="3"/>
          </p:cNvCxnSpPr>
          <p:nvPr/>
        </p:nvCxnSpPr>
        <p:spPr bwMode="auto">
          <a:xfrm flipH="1" flipV="1">
            <a:off x="3477951" y="4122466"/>
            <a:ext cx="1237267" cy="917386"/>
          </a:xfrm>
          <a:prstGeom prst="line">
            <a:avLst/>
          </a:prstGeom>
          <a:solidFill>
            <a:srgbClr val="5B9BD5">
              <a:lumMod val="40000"/>
              <a:lumOff val="60000"/>
            </a:srgbClr>
          </a:solidFill>
          <a:ln w="25400" cap="flat" cmpd="sng" algn="ctr">
            <a:solidFill>
              <a:srgbClr val="00B0F0"/>
            </a:solidFill>
            <a:prstDash val="solid"/>
            <a:miter lim="800000"/>
          </a:ln>
          <a:effectLst/>
        </p:spPr>
      </p:cxnSp>
      <p:sp>
        <p:nvSpPr>
          <p:cNvPr id="33" name="燕尾形 32"/>
          <p:cNvSpPr/>
          <p:nvPr/>
        </p:nvSpPr>
        <p:spPr bwMode="auto">
          <a:xfrm>
            <a:off x="8829690" y="34216"/>
            <a:ext cx="1791951" cy="348480"/>
          </a:xfrm>
          <a:prstGeom prst="chevron">
            <a:avLst/>
          </a:prstGeom>
          <a:solidFill>
            <a:srgbClr val="D9D9D9"/>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algn="ctr" fontAlgn="ctr">
              <a:lnSpc>
                <a:spcPct val="90000"/>
              </a:lnSpc>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Using Physical Interfaces</a:t>
            </a:r>
          </a:p>
        </p:txBody>
      </p:sp>
      <p:sp>
        <p:nvSpPr>
          <p:cNvPr id="34" name="燕尾形 33"/>
          <p:cNvSpPr/>
          <p:nvPr/>
        </p:nvSpPr>
        <p:spPr bwMode="auto">
          <a:xfrm>
            <a:off x="10473168" y="34216"/>
            <a:ext cx="1554848" cy="348480"/>
          </a:xfrm>
          <a:prstGeom prst="chevron">
            <a:avLst/>
          </a:prstGeom>
          <a:solidFill>
            <a:srgbClr val="00B0F0"/>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algn="ctr" fontAlgn="ctr">
              <a:lnSpc>
                <a:spcPct val="90000"/>
              </a:lnSpc>
            </a:pP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Using Sub-interfaces</a:t>
            </a:r>
          </a:p>
        </p:txBody>
      </p:sp>
    </p:spTree>
    <p:extLst>
      <p:ext uri="{BB962C8B-B14F-4D97-AF65-F5344CB8AC3E}">
        <p14:creationId xmlns:p14="http://schemas.microsoft.com/office/powerpoint/2010/main" val="302026888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 name="圆角矩形 90"/>
          <p:cNvSpPr/>
          <p:nvPr/>
        </p:nvSpPr>
        <p:spPr>
          <a:xfrm>
            <a:off x="2760831" y="3351414"/>
            <a:ext cx="235665" cy="1214776"/>
          </a:xfrm>
          <a:prstGeom prst="roundRect">
            <a:avLst>
              <a:gd name="adj" fmla="val 4019"/>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zh-CN" altLang="en-US" sz="1600" ker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3" name="矩形 122"/>
          <p:cNvSpPr/>
          <p:nvPr/>
        </p:nvSpPr>
        <p:spPr>
          <a:xfrm>
            <a:off x="2715340" y="4397922"/>
            <a:ext cx="334955" cy="228620"/>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zh-CN" altLang="en-US"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 name="文本占位符 2"/>
          <p:cNvSpPr>
            <a:spLocks noGrp="1"/>
          </p:cNvSpPr>
          <p:nvPr>
            <p:ph type="body" sz="quarter" idx="10"/>
          </p:nvPr>
        </p:nvSpPr>
        <p:spPr/>
        <p:txBody>
          <a:bodyPr wrap="square">
            <a:noAutofit/>
          </a:bodyPr>
          <a:lstStyle/>
          <a:p>
            <a:r>
              <a:rPr lang="en-US" sz="1800" smtClean="0">
                <a:latin typeface="Huawei Sans" panose="020C0503030203020204" pitchFamily="34" charset="0"/>
                <a:ea typeface="方正兰亭黑简体" panose="02000000000000000000" pitchFamily="2" charset="-122"/>
                <a:sym typeface="Huawei Sans" panose="020C0503030203020204" pitchFamily="34" charset="0"/>
              </a:rPr>
              <a:t>The interface connecting the switch to the router is set to a trunk interface. The router forwards the received packets to the corresponding sub-interfaces according to the VLAN tags in the packets.</a:t>
            </a:r>
            <a:endParaRPr lang="en-US" sz="18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标题 1"/>
          <p:cNvSpPr>
            <a:spLocks noGrp="1"/>
          </p:cNvSpPr>
          <p:nvPr>
            <p:ph type="title"/>
          </p:nvPr>
        </p:nvSpPr>
        <p:spPr/>
        <p:txBody>
          <a:bodyPr wrap="square">
            <a:noAutofit/>
          </a:bodyPr>
          <a:lstStyle/>
          <a:p>
            <a:r>
              <a:rPr lang="en-US" smtClean="0">
                <a:latin typeface="Huawei Sans" panose="020C0503030203020204" pitchFamily="34" charset="0"/>
                <a:ea typeface="方正兰亭黑简体" panose="02000000000000000000" pitchFamily="2" charset="-122"/>
                <a:sym typeface="Huawei Sans" panose="020C0503030203020204" pitchFamily="34" charset="0"/>
              </a:rPr>
              <a:t>Sub-Interface Processing</a:t>
            </a:r>
            <a:endParaRPr 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 name="圆角矩形 6"/>
          <p:cNvSpPr/>
          <p:nvPr/>
        </p:nvSpPr>
        <p:spPr bwMode="auto">
          <a:xfrm>
            <a:off x="1001191" y="4110559"/>
            <a:ext cx="936427" cy="587866"/>
          </a:xfrm>
          <a:prstGeom prst="roundRect">
            <a:avLst/>
          </a:prstGeom>
          <a:solidFill>
            <a:srgbClr val="00B0F0">
              <a:alpha val="5000"/>
            </a:srgbClr>
          </a:solidFill>
          <a:ln w="9525" cap="flat" cmpd="sng" algn="ctr">
            <a:solidFill>
              <a:srgbClr val="99DFF9"/>
            </a:solidFill>
            <a:prstDash val="solid"/>
          </a:ln>
          <a:effectLst/>
        </p:spPr>
        <p:txBody>
          <a:bodyPr wrap="square" rtlCol="0" anchor="ctr">
            <a:noAutofit/>
          </a:bodyPr>
          <a:lstStyle/>
          <a:p>
            <a:pPr algn="ctr" defTabSz="914400" fontAlgn="ctr">
              <a:spcBef>
                <a:spcPct val="0"/>
              </a:spcBef>
              <a:spcAft>
                <a:spcPct val="0"/>
              </a:spcAft>
            </a:pPr>
            <a:endParaRPr lang="zh-CN" altLang="en-US" sz="1200" ker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 name="圆角矩形 7"/>
          <p:cNvSpPr/>
          <p:nvPr/>
        </p:nvSpPr>
        <p:spPr bwMode="auto">
          <a:xfrm>
            <a:off x="3816002" y="4110559"/>
            <a:ext cx="919690" cy="587866"/>
          </a:xfrm>
          <a:prstGeom prst="roundRect">
            <a:avLst/>
          </a:prstGeom>
          <a:solidFill>
            <a:srgbClr val="00B0F0">
              <a:alpha val="5000"/>
            </a:srgbClr>
          </a:solidFill>
          <a:ln w="9525" cap="flat" cmpd="sng" algn="ctr">
            <a:solidFill>
              <a:srgbClr val="99DFF9"/>
            </a:solidFill>
            <a:prstDash val="solid"/>
          </a:ln>
          <a:effectLst/>
        </p:spPr>
        <p:txBody>
          <a:bodyPr wrap="square" rtlCol="0" anchor="ctr">
            <a:noAutofit/>
          </a:bodyPr>
          <a:lstStyle/>
          <a:p>
            <a:pPr algn="ctr" defTabSz="914400" fontAlgn="ctr">
              <a:spcBef>
                <a:spcPct val="0"/>
              </a:spcBef>
              <a:spcAft>
                <a:spcPct val="0"/>
              </a:spcAft>
            </a:pPr>
            <a:endParaRPr lang="zh-CN" altLang="en-US" sz="1200" ker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 name="矩形 8"/>
          <p:cNvSpPr/>
          <p:nvPr/>
        </p:nvSpPr>
        <p:spPr>
          <a:xfrm>
            <a:off x="1092996" y="4118183"/>
            <a:ext cx="824264" cy="276999"/>
          </a:xfrm>
          <a:prstGeom prst="rect">
            <a:avLst/>
          </a:prstGeom>
          <a:effectLst>
            <a:outerShdw blurRad="152400" dist="38100" dir="5400000" algn="t" rotWithShape="0">
              <a:prstClr val="black">
                <a:alpha val="12000"/>
              </a:prstClr>
            </a:outerShdw>
          </a:effectLst>
        </p:spPr>
        <p:txBody>
          <a:bodyPr wrap="square">
            <a:noAutofit/>
          </a:bodyPr>
          <a:lstStyle/>
          <a:p>
            <a:pPr algn="ctr" defTabSz="914400" fontAlgn="ctr">
              <a:spcBef>
                <a:spcPct val="0"/>
              </a:spcBef>
              <a:spcAft>
                <a:spcPct val="0"/>
              </a:spcAft>
            </a:pPr>
            <a:r>
              <a:rPr lang="en-US" sz="1200" b="1">
                <a:latin typeface="Huawei Sans" panose="020C0503030203020204" pitchFamily="34" charset="0"/>
                <a:ea typeface="方正兰亭黑简体" panose="02000000000000000000" pitchFamily="2" charset="-122"/>
                <a:sym typeface="Huawei Sans" panose="020C0503030203020204" pitchFamily="34" charset="0"/>
              </a:rPr>
              <a:t>VLAN 10</a:t>
            </a:r>
          </a:p>
        </p:txBody>
      </p:sp>
      <p:sp>
        <p:nvSpPr>
          <p:cNvPr id="10" name="矩形 9"/>
          <p:cNvSpPr/>
          <p:nvPr/>
        </p:nvSpPr>
        <p:spPr>
          <a:xfrm>
            <a:off x="3891070" y="4131831"/>
            <a:ext cx="824265" cy="276999"/>
          </a:xfrm>
          <a:prstGeom prst="rect">
            <a:avLst/>
          </a:prstGeom>
          <a:effectLst>
            <a:outerShdw blurRad="152400" dist="38100" dir="5400000" algn="t" rotWithShape="0">
              <a:prstClr val="black">
                <a:alpha val="12000"/>
              </a:prstClr>
            </a:outerShdw>
          </a:effectLst>
        </p:spPr>
        <p:txBody>
          <a:bodyPr wrap="square">
            <a:noAutofit/>
          </a:bodyPr>
          <a:lstStyle/>
          <a:p>
            <a:pPr algn="ctr" defTabSz="914400" fontAlgn="ctr">
              <a:spcBef>
                <a:spcPct val="0"/>
              </a:spcBef>
              <a:spcAft>
                <a:spcPct val="0"/>
              </a:spcAft>
            </a:pPr>
            <a:r>
              <a:rPr lang="en-US" sz="1200" b="1">
                <a:latin typeface="Huawei Sans" panose="020C0503030203020204" pitchFamily="34" charset="0"/>
                <a:ea typeface="方正兰亭黑简体" panose="02000000000000000000" pitchFamily="2" charset="-122"/>
                <a:sym typeface="Huawei Sans" panose="020C0503030203020204" pitchFamily="34" charset="0"/>
              </a:rPr>
              <a:t>VLAN 20</a:t>
            </a:r>
          </a:p>
        </p:txBody>
      </p:sp>
      <p:sp>
        <p:nvSpPr>
          <p:cNvPr id="11" name="矩形 10"/>
          <p:cNvSpPr/>
          <p:nvPr/>
        </p:nvSpPr>
        <p:spPr>
          <a:xfrm>
            <a:off x="769178" y="3994230"/>
            <a:ext cx="4510585" cy="775829"/>
          </a:xfrm>
          <a:prstGeom prst="rect">
            <a:avLst/>
          </a:prstGeom>
          <a:noFill/>
          <a:ln w="9525" cap="flat" cmpd="sng" algn="ctr">
            <a:solidFill>
              <a:srgbClr val="00B0F0"/>
            </a:solidFill>
            <a:prstDash val="solid"/>
          </a:ln>
          <a:effectLst/>
        </p:spPr>
        <p:txBody>
          <a:bodyPr wrap="square" rtlCol="0" anchor="ctr">
            <a:noAutofit/>
          </a:bodyPr>
          <a:lstStyle/>
          <a:p>
            <a:pPr algn="ctr" defTabSz="914400" fontAlgn="ctr">
              <a:spcBef>
                <a:spcPct val="0"/>
              </a:spcBef>
              <a:spcAft>
                <a:spcPct val="0"/>
              </a:spcAft>
            </a:pPr>
            <a:endParaRPr lang="zh-CN" altLang="en-US" sz="1200" ker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矩形 11"/>
          <p:cNvSpPr/>
          <p:nvPr/>
        </p:nvSpPr>
        <p:spPr>
          <a:xfrm>
            <a:off x="4631665" y="4010490"/>
            <a:ext cx="792088" cy="307777"/>
          </a:xfrm>
          <a:prstGeom prst="rect">
            <a:avLst/>
          </a:prstGeom>
        </p:spPr>
        <p:txBody>
          <a:bodyPr wrap="square">
            <a:noAutofit/>
          </a:bodyPr>
          <a:lstStyle/>
          <a:p>
            <a:pPr algn="ct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SW1</a:t>
            </a:r>
          </a:p>
        </p:txBody>
      </p:sp>
      <p:sp>
        <p:nvSpPr>
          <p:cNvPr id="13" name="矩形 12"/>
          <p:cNvSpPr/>
          <p:nvPr/>
        </p:nvSpPr>
        <p:spPr>
          <a:xfrm>
            <a:off x="1132980" y="4421426"/>
            <a:ext cx="324036" cy="216024"/>
          </a:xfrm>
          <a:prstGeom prst="rect">
            <a:avLst/>
          </a:prstGeom>
          <a:solidFill>
            <a:schemeClr val="bg1"/>
          </a:solidFill>
          <a:ln w="9525" cap="flat" cmpd="sng" algn="ctr">
            <a:solidFill>
              <a:srgbClr val="0B9CE5"/>
            </a:solidFill>
            <a:prstDash val="solid"/>
          </a:ln>
          <a:effectLst/>
        </p:spPr>
        <p:txBody>
          <a:bodyPr wrap="square" rtlCol="0" anchor="ctr">
            <a:noAutofit/>
          </a:bodyPr>
          <a:lstStyle/>
          <a:p>
            <a:pPr marL="0" marR="0" indent="0" algn="ctr" defTabSz="914400" eaLnBrk="1" fontAlgn="ctr" latinLnBrk="0" hangingPunct="1">
              <a:lnSpc>
                <a:spcPct val="100000"/>
              </a:lnSpc>
              <a:spcBef>
                <a:spcPct val="0"/>
              </a:spcBef>
              <a:spcAft>
                <a:spcPct val="0"/>
              </a:spcAft>
              <a:buClrTx/>
              <a:buSzTx/>
              <a:buFontTx/>
              <a:buNone/>
              <a:tabLst/>
            </a:pPr>
            <a:endParaRPr kumimoji="0" lang="zh-CN" altLang="en-US" sz="1200"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 name="矩形 13"/>
          <p:cNvSpPr/>
          <p:nvPr/>
        </p:nvSpPr>
        <p:spPr>
          <a:xfrm>
            <a:off x="1506069" y="4421426"/>
            <a:ext cx="324036" cy="216024"/>
          </a:xfrm>
          <a:prstGeom prst="rect">
            <a:avLst/>
          </a:prstGeom>
          <a:solidFill>
            <a:schemeClr val="bg1"/>
          </a:solidFill>
          <a:ln w="9525" cap="flat" cmpd="sng" algn="ctr">
            <a:solidFill>
              <a:srgbClr val="0B9CE5"/>
            </a:solidFill>
            <a:prstDash val="solid"/>
          </a:ln>
          <a:effectLst/>
        </p:spPr>
        <p:txBody>
          <a:bodyPr wrap="square" rtlCol="0" anchor="ctr">
            <a:noAutofit/>
          </a:bodyPr>
          <a:lstStyle/>
          <a:p>
            <a:pPr marL="0" marR="0" indent="0" algn="ctr" defTabSz="914400" eaLnBrk="1" fontAlgn="ctr" latinLnBrk="0" hangingPunct="1">
              <a:lnSpc>
                <a:spcPct val="100000"/>
              </a:lnSpc>
              <a:spcBef>
                <a:spcPct val="0"/>
              </a:spcBef>
              <a:spcAft>
                <a:spcPct val="0"/>
              </a:spcAft>
              <a:buClrTx/>
              <a:buSzTx/>
              <a:buFontTx/>
              <a:buNone/>
              <a:tabLst/>
            </a:pPr>
            <a:endParaRPr kumimoji="0" lang="zh-CN" altLang="en-US" sz="1200"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5" name="矩形 14"/>
          <p:cNvSpPr/>
          <p:nvPr/>
        </p:nvSpPr>
        <p:spPr>
          <a:xfrm>
            <a:off x="3916186" y="4421426"/>
            <a:ext cx="324036" cy="216024"/>
          </a:xfrm>
          <a:prstGeom prst="rect">
            <a:avLst/>
          </a:prstGeom>
          <a:solidFill>
            <a:schemeClr val="bg1"/>
          </a:solidFill>
          <a:ln w="9525" cap="flat" cmpd="sng" algn="ctr">
            <a:solidFill>
              <a:srgbClr val="0B9CE5"/>
            </a:solidFill>
            <a:prstDash val="solid"/>
          </a:ln>
          <a:effectLst/>
        </p:spPr>
        <p:txBody>
          <a:bodyPr wrap="square" rtlCol="0" anchor="ctr">
            <a:noAutofit/>
          </a:bodyPr>
          <a:lstStyle/>
          <a:p>
            <a:pPr marL="0" marR="0" indent="0" algn="ctr" defTabSz="914400" eaLnBrk="1" fontAlgn="ctr" latinLnBrk="0" hangingPunct="1">
              <a:lnSpc>
                <a:spcPct val="100000"/>
              </a:lnSpc>
              <a:spcBef>
                <a:spcPct val="0"/>
              </a:spcBef>
              <a:spcAft>
                <a:spcPct val="0"/>
              </a:spcAft>
              <a:buClrTx/>
              <a:buSzTx/>
              <a:buFontTx/>
              <a:buNone/>
              <a:tabLst/>
            </a:pPr>
            <a:endParaRPr kumimoji="0" lang="zh-CN" altLang="en-US" sz="1200"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 name="矩形 15"/>
          <p:cNvSpPr/>
          <p:nvPr/>
        </p:nvSpPr>
        <p:spPr>
          <a:xfrm>
            <a:off x="4286119" y="4421426"/>
            <a:ext cx="324036" cy="216024"/>
          </a:xfrm>
          <a:prstGeom prst="rect">
            <a:avLst/>
          </a:prstGeom>
          <a:solidFill>
            <a:schemeClr val="bg1"/>
          </a:solidFill>
          <a:ln w="9525" cap="flat" cmpd="sng" algn="ctr">
            <a:solidFill>
              <a:srgbClr val="0B9CE5"/>
            </a:solidFill>
            <a:prstDash val="solid"/>
          </a:ln>
          <a:effectLst/>
        </p:spPr>
        <p:txBody>
          <a:bodyPr wrap="square" rtlCol="0" anchor="ctr">
            <a:noAutofit/>
          </a:bodyPr>
          <a:lstStyle/>
          <a:p>
            <a:pPr marL="0" marR="0" indent="0" algn="ctr" defTabSz="914400" eaLnBrk="1" fontAlgn="ctr" latinLnBrk="0" hangingPunct="1">
              <a:lnSpc>
                <a:spcPct val="100000"/>
              </a:lnSpc>
              <a:spcBef>
                <a:spcPct val="0"/>
              </a:spcBef>
              <a:spcAft>
                <a:spcPct val="0"/>
              </a:spcAft>
              <a:buClrTx/>
              <a:buSzTx/>
              <a:buFontTx/>
              <a:buNone/>
              <a:tabLst/>
            </a:pPr>
            <a:endParaRPr kumimoji="0" lang="zh-CN" altLang="en-US" sz="1200"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7" name="图片 16" descr="PC.png"/>
          <p:cNvPicPr>
            <a:picLocks noChangeAspect="1"/>
          </p:cNvPicPr>
          <p:nvPr/>
        </p:nvPicPr>
        <p:blipFill>
          <a:blip r:embed="rId3" cstate="print"/>
          <a:stretch>
            <a:fillRect/>
          </a:stretch>
        </p:blipFill>
        <p:spPr>
          <a:xfrm>
            <a:off x="1398555" y="5231497"/>
            <a:ext cx="539063" cy="414000"/>
          </a:xfrm>
          <a:prstGeom prst="rect">
            <a:avLst/>
          </a:prstGeom>
        </p:spPr>
      </p:pic>
      <p:pic>
        <p:nvPicPr>
          <p:cNvPr id="18" name="图片 17" descr="PC.png"/>
          <p:cNvPicPr>
            <a:picLocks noChangeAspect="1"/>
          </p:cNvPicPr>
          <p:nvPr/>
        </p:nvPicPr>
        <p:blipFill>
          <a:blip r:embed="rId3" cstate="print"/>
          <a:stretch>
            <a:fillRect/>
          </a:stretch>
        </p:blipFill>
        <p:spPr>
          <a:xfrm>
            <a:off x="3816002" y="5231497"/>
            <a:ext cx="539063" cy="414000"/>
          </a:xfrm>
          <a:prstGeom prst="rect">
            <a:avLst/>
          </a:prstGeom>
        </p:spPr>
      </p:pic>
      <p:cxnSp>
        <p:nvCxnSpPr>
          <p:cNvPr id="19" name="直接连接符 18"/>
          <p:cNvCxnSpPr>
            <a:stCxn id="17" idx="0"/>
            <a:endCxn id="14" idx="2"/>
          </p:cNvCxnSpPr>
          <p:nvPr/>
        </p:nvCxnSpPr>
        <p:spPr bwMode="auto">
          <a:xfrm flipV="1">
            <a:off x="1668087" y="4637450"/>
            <a:ext cx="0" cy="594047"/>
          </a:xfrm>
          <a:prstGeom prst="line">
            <a:avLst/>
          </a:prstGeom>
          <a:solidFill>
            <a:srgbClr val="FFFFCC"/>
          </a:solidFill>
          <a:ln w="19050">
            <a:solidFill>
              <a:srgbClr val="FFD17D"/>
            </a:solidFill>
          </a:ln>
        </p:spPr>
        <p:style>
          <a:lnRef idx="2">
            <a:schemeClr val="accent1">
              <a:shade val="50000"/>
            </a:schemeClr>
          </a:lnRef>
          <a:fillRef idx="1">
            <a:schemeClr val="accent1"/>
          </a:fillRef>
          <a:effectRef idx="0">
            <a:schemeClr val="accent1"/>
          </a:effectRef>
          <a:fontRef idx="minor">
            <a:schemeClr val="lt1"/>
          </a:fontRef>
        </p:style>
      </p:cxnSp>
      <p:cxnSp>
        <p:nvCxnSpPr>
          <p:cNvPr id="20" name="直接连接符 19"/>
          <p:cNvCxnSpPr>
            <a:stCxn id="18" idx="0"/>
            <a:endCxn id="15" idx="2"/>
          </p:cNvCxnSpPr>
          <p:nvPr/>
        </p:nvCxnSpPr>
        <p:spPr bwMode="auto">
          <a:xfrm flipH="1" flipV="1">
            <a:off x="4078204" y="4637450"/>
            <a:ext cx="7330" cy="594047"/>
          </a:xfrm>
          <a:prstGeom prst="line">
            <a:avLst/>
          </a:prstGeom>
          <a:solidFill>
            <a:srgbClr val="5B9BD5">
              <a:lumMod val="40000"/>
              <a:lumOff val="60000"/>
            </a:srgbClr>
          </a:solidFill>
          <a:ln w="19050" cap="flat" cmpd="sng" algn="ctr">
            <a:solidFill>
              <a:srgbClr val="00B0F0"/>
            </a:solidFill>
            <a:prstDash val="solid"/>
            <a:miter lim="800000"/>
          </a:ln>
          <a:effectLst/>
        </p:spPr>
      </p:cxnSp>
      <p:sp>
        <p:nvSpPr>
          <p:cNvPr id="21" name="矩形 20"/>
          <p:cNvSpPr/>
          <p:nvPr/>
        </p:nvSpPr>
        <p:spPr>
          <a:xfrm>
            <a:off x="1758642" y="2822705"/>
            <a:ext cx="2836028" cy="588026"/>
          </a:xfrm>
          <a:prstGeom prst="rect">
            <a:avLst/>
          </a:prstGeom>
          <a:noFill/>
          <a:ln w="9525" cap="flat" cmpd="sng" algn="ctr">
            <a:solidFill>
              <a:srgbClr val="00B0F0"/>
            </a:solidFill>
            <a:prstDash val="solid"/>
          </a:ln>
          <a:effectLst/>
        </p:spPr>
        <p:txBody>
          <a:bodyPr wrap="square" rtlCol="0" anchor="ctr">
            <a:noAutofit/>
          </a:bodyPr>
          <a:lstStyle/>
          <a:p>
            <a:pPr algn="ctr" defTabSz="914400" fontAlgn="ctr">
              <a:spcBef>
                <a:spcPct val="0"/>
              </a:spcBef>
              <a:spcAft>
                <a:spcPct val="0"/>
              </a:spcAft>
            </a:pPr>
            <a:endParaRPr lang="zh-CN" altLang="en-US" sz="1200" kern="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3" name="矩形 22"/>
          <p:cNvSpPr/>
          <p:nvPr/>
        </p:nvSpPr>
        <p:spPr>
          <a:xfrm>
            <a:off x="2726259" y="3094131"/>
            <a:ext cx="324036" cy="216024"/>
          </a:xfrm>
          <a:prstGeom prst="rect">
            <a:avLst/>
          </a:prstGeom>
          <a:solidFill>
            <a:schemeClr val="bg1"/>
          </a:solidFill>
          <a:ln w="9525" cap="flat" cmpd="sng" algn="ctr">
            <a:solidFill>
              <a:srgbClr val="0B9CE5"/>
            </a:solidFill>
            <a:prstDash val="solid"/>
          </a:ln>
          <a:effectLst/>
        </p:spPr>
        <p:txBody>
          <a:bodyPr wrap="square" rtlCol="0" anchor="ctr">
            <a:noAutofit/>
          </a:bodyPr>
          <a:lstStyle/>
          <a:p>
            <a:pPr marL="0" marR="0" indent="0" algn="ctr" defTabSz="914400" eaLnBrk="1" fontAlgn="ctr" latinLnBrk="0" hangingPunct="1">
              <a:lnSpc>
                <a:spcPct val="100000"/>
              </a:lnSpc>
              <a:spcBef>
                <a:spcPct val="0"/>
              </a:spcBef>
              <a:spcAft>
                <a:spcPct val="0"/>
              </a:spcAft>
              <a:buClrTx/>
              <a:buSzTx/>
              <a:buFontTx/>
              <a:buNone/>
              <a:tabLst/>
            </a:pPr>
            <a:endParaRPr kumimoji="0" lang="zh-CN" altLang="en-US" sz="1200"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4" name="矩形 23"/>
          <p:cNvSpPr/>
          <p:nvPr/>
        </p:nvSpPr>
        <p:spPr>
          <a:xfrm>
            <a:off x="2110116" y="3094131"/>
            <a:ext cx="324036" cy="216024"/>
          </a:xfrm>
          <a:prstGeom prst="rect">
            <a:avLst/>
          </a:prstGeom>
          <a:solidFill>
            <a:schemeClr val="bg1"/>
          </a:solidFill>
          <a:ln w="9525" cap="flat" cmpd="sng" algn="ctr">
            <a:solidFill>
              <a:srgbClr val="0B9CE5"/>
            </a:solidFill>
            <a:prstDash val="solid"/>
          </a:ln>
          <a:effectLst/>
        </p:spPr>
        <p:txBody>
          <a:bodyPr wrap="square" rtlCol="0" anchor="ctr">
            <a:noAutofit/>
          </a:bodyPr>
          <a:lstStyle/>
          <a:p>
            <a:pPr marL="0" marR="0" indent="0" algn="ctr" defTabSz="914400" eaLnBrk="1" fontAlgn="ctr" latinLnBrk="0" hangingPunct="1">
              <a:lnSpc>
                <a:spcPct val="100000"/>
              </a:lnSpc>
              <a:spcBef>
                <a:spcPct val="0"/>
              </a:spcBef>
              <a:spcAft>
                <a:spcPct val="0"/>
              </a:spcAft>
              <a:buClrTx/>
              <a:buSzTx/>
              <a:buFontTx/>
              <a:buNone/>
              <a:tabLst/>
            </a:pPr>
            <a:endParaRPr kumimoji="0" lang="zh-CN" altLang="en-US" sz="1200"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5" name="矩形 24"/>
          <p:cNvSpPr/>
          <p:nvPr/>
        </p:nvSpPr>
        <p:spPr>
          <a:xfrm>
            <a:off x="3915492" y="3094131"/>
            <a:ext cx="324036" cy="216024"/>
          </a:xfrm>
          <a:prstGeom prst="rect">
            <a:avLst/>
          </a:prstGeom>
          <a:solidFill>
            <a:schemeClr val="bg1"/>
          </a:solidFill>
          <a:ln w="9525" cap="flat" cmpd="sng" algn="ctr">
            <a:solidFill>
              <a:srgbClr val="0B9CE5"/>
            </a:solidFill>
            <a:prstDash val="solid"/>
          </a:ln>
          <a:effectLst/>
        </p:spPr>
        <p:txBody>
          <a:bodyPr wrap="square" rtlCol="0" anchor="ctr">
            <a:noAutofit/>
          </a:bodyPr>
          <a:lstStyle/>
          <a:p>
            <a:pPr marL="0" marR="0" indent="0" algn="ctr" defTabSz="914400" eaLnBrk="1" fontAlgn="ctr" latinLnBrk="0" hangingPunct="1">
              <a:lnSpc>
                <a:spcPct val="100000"/>
              </a:lnSpc>
              <a:spcBef>
                <a:spcPct val="0"/>
              </a:spcBef>
              <a:spcAft>
                <a:spcPct val="0"/>
              </a:spcAft>
              <a:buClrTx/>
              <a:buSzTx/>
              <a:buFontTx/>
              <a:buNone/>
              <a:tabLst/>
            </a:pPr>
            <a:endParaRPr kumimoji="0" lang="zh-CN" altLang="en-US" sz="1200"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矩形 25"/>
          <p:cNvSpPr/>
          <p:nvPr/>
        </p:nvSpPr>
        <p:spPr>
          <a:xfrm>
            <a:off x="3299349" y="3094131"/>
            <a:ext cx="324036" cy="216024"/>
          </a:xfrm>
          <a:prstGeom prst="rect">
            <a:avLst/>
          </a:prstGeom>
          <a:solidFill>
            <a:schemeClr val="bg1"/>
          </a:solidFill>
          <a:ln w="9525" cap="flat" cmpd="sng" algn="ctr">
            <a:solidFill>
              <a:srgbClr val="0B9CE5"/>
            </a:solidFill>
            <a:prstDash val="solid"/>
          </a:ln>
          <a:effectLst/>
        </p:spPr>
        <p:txBody>
          <a:bodyPr wrap="square" rtlCol="0" anchor="ctr">
            <a:noAutofit/>
          </a:bodyPr>
          <a:lstStyle/>
          <a:p>
            <a:pPr marL="0" marR="0" indent="0" algn="ctr" defTabSz="914400" eaLnBrk="1" fontAlgn="ctr" latinLnBrk="0" hangingPunct="1">
              <a:lnSpc>
                <a:spcPct val="100000"/>
              </a:lnSpc>
              <a:spcBef>
                <a:spcPct val="0"/>
              </a:spcBef>
              <a:spcAft>
                <a:spcPct val="0"/>
              </a:spcAft>
              <a:buClrTx/>
              <a:buSzTx/>
              <a:buFontTx/>
              <a:buNone/>
              <a:tabLst/>
            </a:pPr>
            <a:endParaRPr kumimoji="0" lang="zh-CN" altLang="en-US" sz="1200"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8" name="任意多边形 67"/>
          <p:cNvSpPr/>
          <p:nvPr/>
        </p:nvSpPr>
        <p:spPr bwMode="auto">
          <a:xfrm>
            <a:off x="1818007" y="3328771"/>
            <a:ext cx="985235" cy="1224080"/>
          </a:xfrm>
          <a:custGeom>
            <a:avLst/>
            <a:gdLst>
              <a:gd name="connsiteX0" fmla="*/ 0 w 1139588"/>
              <a:gd name="connsiteY0" fmla="*/ 1071350 h 1071350"/>
              <a:gd name="connsiteX1" fmla="*/ 1139588 w 1139588"/>
              <a:gd name="connsiteY1" fmla="*/ 1071350 h 1071350"/>
              <a:gd name="connsiteX2" fmla="*/ 1139588 w 1139588"/>
              <a:gd name="connsiteY2" fmla="*/ 0 h 1071350"/>
            </a:gdLst>
            <a:ahLst/>
            <a:cxnLst>
              <a:cxn ang="0">
                <a:pos x="connsiteX0" y="connsiteY0"/>
              </a:cxn>
              <a:cxn ang="0">
                <a:pos x="connsiteX1" y="connsiteY1"/>
              </a:cxn>
              <a:cxn ang="0">
                <a:pos x="connsiteX2" y="connsiteY2"/>
              </a:cxn>
            </a:cxnLst>
            <a:rect l="l" t="t" r="r" b="b"/>
            <a:pathLst>
              <a:path w="1139588" h="1071350">
                <a:moveTo>
                  <a:pt x="0" y="1071350"/>
                </a:moveTo>
                <a:lnTo>
                  <a:pt x="1139588" y="1071350"/>
                </a:lnTo>
                <a:lnTo>
                  <a:pt x="1139588" y="0"/>
                </a:lnTo>
              </a:path>
            </a:pathLst>
          </a:custGeom>
          <a:noFill/>
          <a:ln w="28575" cap="flat" cmpd="sng" algn="ctr">
            <a:solidFill>
              <a:srgbClr val="FFD17D"/>
            </a:solidFill>
            <a:prstDash val="sysDash"/>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0" name="任意多边形 69"/>
          <p:cNvSpPr/>
          <p:nvPr/>
        </p:nvSpPr>
        <p:spPr bwMode="auto">
          <a:xfrm flipH="1">
            <a:off x="2938680" y="3305134"/>
            <a:ext cx="977506" cy="1247717"/>
          </a:xfrm>
          <a:custGeom>
            <a:avLst/>
            <a:gdLst>
              <a:gd name="connsiteX0" fmla="*/ 0 w 1139588"/>
              <a:gd name="connsiteY0" fmla="*/ 1071350 h 1071350"/>
              <a:gd name="connsiteX1" fmla="*/ 1139588 w 1139588"/>
              <a:gd name="connsiteY1" fmla="*/ 1071350 h 1071350"/>
              <a:gd name="connsiteX2" fmla="*/ 1139588 w 1139588"/>
              <a:gd name="connsiteY2" fmla="*/ 0 h 1071350"/>
            </a:gdLst>
            <a:ahLst/>
            <a:cxnLst>
              <a:cxn ang="0">
                <a:pos x="connsiteX0" y="connsiteY0"/>
              </a:cxn>
              <a:cxn ang="0">
                <a:pos x="connsiteX1" y="connsiteY1"/>
              </a:cxn>
              <a:cxn ang="0">
                <a:pos x="connsiteX2" y="connsiteY2"/>
              </a:cxn>
            </a:cxnLst>
            <a:rect l="l" t="t" r="r" b="b"/>
            <a:pathLst>
              <a:path w="1139588" h="1071350">
                <a:moveTo>
                  <a:pt x="0" y="1071350"/>
                </a:moveTo>
                <a:lnTo>
                  <a:pt x="1139588" y="1071350"/>
                </a:lnTo>
                <a:lnTo>
                  <a:pt x="1139588" y="0"/>
                </a:lnTo>
              </a:path>
            </a:pathLst>
          </a:custGeom>
          <a:noFill/>
          <a:ln w="28575" cap="flat" cmpd="sng" algn="ctr">
            <a:solidFill>
              <a:srgbClr val="00B0F0"/>
            </a:solidFill>
            <a:prstDash val="sysDot"/>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5" name="任意多边形 74"/>
          <p:cNvSpPr/>
          <p:nvPr/>
        </p:nvSpPr>
        <p:spPr bwMode="auto">
          <a:xfrm>
            <a:off x="2045224" y="2516727"/>
            <a:ext cx="704850" cy="781050"/>
          </a:xfrm>
          <a:custGeom>
            <a:avLst/>
            <a:gdLst>
              <a:gd name="connsiteX0" fmla="*/ 704850 w 704850"/>
              <a:gd name="connsiteY0" fmla="*/ 781050 h 781050"/>
              <a:gd name="connsiteX1" fmla="*/ 4763 w 704850"/>
              <a:gd name="connsiteY1" fmla="*/ 490538 h 781050"/>
              <a:gd name="connsiteX2" fmla="*/ 0 w 704850"/>
              <a:gd name="connsiteY2" fmla="*/ 0 h 781050"/>
            </a:gdLst>
            <a:ahLst/>
            <a:cxnLst>
              <a:cxn ang="0">
                <a:pos x="connsiteX0" y="connsiteY0"/>
              </a:cxn>
              <a:cxn ang="0">
                <a:pos x="connsiteX1" y="connsiteY1"/>
              </a:cxn>
              <a:cxn ang="0">
                <a:pos x="connsiteX2" y="connsiteY2"/>
              </a:cxn>
            </a:cxnLst>
            <a:rect l="l" t="t" r="r" b="b"/>
            <a:pathLst>
              <a:path w="704850" h="781050">
                <a:moveTo>
                  <a:pt x="704850" y="781050"/>
                </a:moveTo>
                <a:lnTo>
                  <a:pt x="4763" y="490538"/>
                </a:lnTo>
                <a:cubicBezTo>
                  <a:pt x="3175" y="327025"/>
                  <a:pt x="1588" y="163513"/>
                  <a:pt x="0" y="0"/>
                </a:cubicBezTo>
              </a:path>
            </a:pathLst>
          </a:custGeom>
          <a:noFill/>
          <a:ln w="19050" cap="flat" cmpd="sng" algn="ctr">
            <a:solidFill>
              <a:srgbClr val="FFD17D"/>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6" name="矩形 75"/>
          <p:cNvSpPr/>
          <p:nvPr/>
        </p:nvSpPr>
        <p:spPr>
          <a:xfrm>
            <a:off x="2252327" y="2844395"/>
            <a:ext cx="1044116" cy="276999"/>
          </a:xfrm>
          <a:prstGeom prst="rect">
            <a:avLst/>
          </a:prstGeom>
          <a:effectLst>
            <a:outerShdw blurRad="152400" dist="38100" dir="5400000" algn="t" rotWithShape="0">
              <a:prstClr val="black">
                <a:alpha val="12000"/>
              </a:prstClr>
            </a:outerShdw>
          </a:effectLst>
        </p:spPr>
        <p:txBody>
          <a:bodyPr wrap="square">
            <a:noAutofit/>
          </a:bodyPr>
          <a:lstStyle/>
          <a:p>
            <a:pPr algn="r" fontAlgn="ctr"/>
            <a:r>
              <a:rPr lang="en-US" sz="1200" b="1">
                <a:solidFill>
                  <a:schemeClr val="tx1">
                    <a:lumMod val="95000"/>
                    <a:lumOff val="5000"/>
                  </a:schemeClr>
                </a:solidFill>
                <a:latin typeface="Huawei Sans" panose="020C0503030203020204" pitchFamily="34" charset="0"/>
                <a:ea typeface="方正兰亭黑简体" panose="02000000000000000000" pitchFamily="2" charset="-122"/>
                <a:sym typeface="Huawei Sans" panose="020C0503030203020204" pitchFamily="34" charset="0"/>
              </a:rPr>
              <a:t>GE 0/0/1</a:t>
            </a:r>
          </a:p>
        </p:txBody>
      </p:sp>
      <p:sp>
        <p:nvSpPr>
          <p:cNvPr id="77" name="任意多边形 76"/>
          <p:cNvSpPr/>
          <p:nvPr/>
        </p:nvSpPr>
        <p:spPr bwMode="auto">
          <a:xfrm flipH="1">
            <a:off x="2988523" y="2502440"/>
            <a:ext cx="705600" cy="781050"/>
          </a:xfrm>
          <a:custGeom>
            <a:avLst/>
            <a:gdLst>
              <a:gd name="connsiteX0" fmla="*/ 704850 w 704850"/>
              <a:gd name="connsiteY0" fmla="*/ 781050 h 781050"/>
              <a:gd name="connsiteX1" fmla="*/ 4763 w 704850"/>
              <a:gd name="connsiteY1" fmla="*/ 490538 h 781050"/>
              <a:gd name="connsiteX2" fmla="*/ 0 w 704850"/>
              <a:gd name="connsiteY2" fmla="*/ 0 h 781050"/>
            </a:gdLst>
            <a:ahLst/>
            <a:cxnLst>
              <a:cxn ang="0">
                <a:pos x="connsiteX0" y="connsiteY0"/>
              </a:cxn>
              <a:cxn ang="0">
                <a:pos x="connsiteX1" y="connsiteY1"/>
              </a:cxn>
              <a:cxn ang="0">
                <a:pos x="connsiteX2" y="connsiteY2"/>
              </a:cxn>
            </a:cxnLst>
            <a:rect l="l" t="t" r="r" b="b"/>
            <a:pathLst>
              <a:path w="704850" h="781050">
                <a:moveTo>
                  <a:pt x="704850" y="781050"/>
                </a:moveTo>
                <a:lnTo>
                  <a:pt x="4763" y="490538"/>
                </a:lnTo>
                <a:cubicBezTo>
                  <a:pt x="3175" y="327025"/>
                  <a:pt x="1588" y="163513"/>
                  <a:pt x="0" y="0"/>
                </a:cubicBezTo>
              </a:path>
            </a:pathLst>
          </a:custGeom>
          <a:noFill/>
          <a:ln w="19050" cap="flat" cmpd="sng" algn="ctr">
            <a:solidFill>
              <a:srgbClr val="00B0F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2" name="文本框 81"/>
          <p:cNvSpPr txBox="1"/>
          <p:nvPr/>
        </p:nvSpPr>
        <p:spPr bwMode="auto">
          <a:xfrm>
            <a:off x="8922243" y="4003100"/>
            <a:ext cx="2903390" cy="1503305"/>
          </a:xfrm>
          <a:prstGeom prst="rect">
            <a:avLst/>
          </a:prstGeom>
          <a:solidFill>
            <a:srgbClr val="FFFF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defPPr>
            <a:lvl1pPr fontAlgn="auto">
              <a:lnSpc>
                <a:spcPts val="2200"/>
              </a:lnSpc>
              <a:spcBef>
                <a:spcPts val="0"/>
              </a:spcBef>
              <a:spcAft>
                <a:spcPts val="0"/>
              </a:spcAft>
              <a:defRPr sz="1200">
                <a:solidFill>
                  <a:srgbClr val="C00000"/>
                </a:solidFill>
                <a:latin typeface="+mn-ea"/>
              </a:defRPr>
            </a:lvl1pPr>
          </a:lstStyle>
          <a:p>
            <a:pPr marL="171450" indent="-171450" fontAlgn="ctr">
              <a:lnSpc>
                <a:spcPct val="100000"/>
              </a:lnSpc>
              <a:buFont typeface="Arial" panose="020B0604020202020204" pitchFamily="34" charset="0"/>
              <a:buChar char="•"/>
            </a:pPr>
            <a:r>
              <a:rPr lang="en-US"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Based on the VLAN ID carried in a packet, the device forwards the packet to the corresponding sub-interface (for example, GE 0/0/1.10) for processing.</a:t>
            </a:r>
          </a:p>
          <a:p>
            <a:pPr marL="171450" indent="-171450" fontAlgn="ctr">
              <a:lnSpc>
                <a:spcPct val="100000"/>
              </a:lnSpc>
              <a:buFont typeface="Arial" panose="020B0604020202020204" pitchFamily="34" charset="0"/>
              <a:buChar char="•"/>
            </a:pPr>
            <a:r>
              <a:rPr lang="en-US"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Through sub-interfaces, the device can implement inter-VLAN communication at Layer 3.</a:t>
            </a:r>
          </a:p>
        </p:txBody>
      </p:sp>
      <p:sp>
        <p:nvSpPr>
          <p:cNvPr id="124" name="矩形 123"/>
          <p:cNvSpPr/>
          <p:nvPr/>
        </p:nvSpPr>
        <p:spPr>
          <a:xfrm>
            <a:off x="2263592" y="4563906"/>
            <a:ext cx="1249370" cy="646331"/>
          </a:xfrm>
          <a:prstGeom prst="rect">
            <a:avLst/>
          </a:prstGeom>
          <a:effectLst>
            <a:outerShdw blurRad="152400" dist="38100" dir="5400000" algn="t" rotWithShape="0">
              <a:prstClr val="black">
                <a:alpha val="12000"/>
              </a:prstClr>
            </a:outerShdw>
          </a:effectLst>
        </p:spPr>
        <p:txBody>
          <a:bodyPr wrap="square">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Trunk</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GE 0/0/24</a:t>
            </a:r>
          </a:p>
        </p:txBody>
      </p:sp>
      <p:sp>
        <p:nvSpPr>
          <p:cNvPr id="93" name="矩形 92"/>
          <p:cNvSpPr/>
          <p:nvPr/>
        </p:nvSpPr>
        <p:spPr>
          <a:xfrm>
            <a:off x="4003873" y="2822705"/>
            <a:ext cx="792088" cy="307777"/>
          </a:xfrm>
          <a:prstGeom prst="rect">
            <a:avLst/>
          </a:prstGeom>
        </p:spPr>
        <p:txBody>
          <a:bodyPr wrap="square">
            <a:noAutofit/>
          </a:bodyPr>
          <a:lstStyle/>
          <a:p>
            <a:pPr algn="ct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R1</a:t>
            </a:r>
          </a:p>
        </p:txBody>
      </p:sp>
      <p:sp>
        <p:nvSpPr>
          <p:cNvPr id="92" name="Oval 8"/>
          <p:cNvSpPr/>
          <p:nvPr/>
        </p:nvSpPr>
        <p:spPr>
          <a:xfrm>
            <a:off x="2757573" y="3244243"/>
            <a:ext cx="84527" cy="84527"/>
          </a:xfrm>
          <a:prstGeom prst="ellipse">
            <a:avLst/>
          </a:prstGeom>
          <a:solidFill>
            <a:srgbClr val="FFFFCC"/>
          </a:solidFill>
          <a:ln w="28575" cap="flat" cmpd="sng" algn="ctr">
            <a:solidFill>
              <a:srgbClr val="FFD17D"/>
            </a:solid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7" name="Oval 9"/>
          <p:cNvSpPr/>
          <p:nvPr/>
        </p:nvSpPr>
        <p:spPr>
          <a:xfrm>
            <a:off x="2896416" y="3244244"/>
            <a:ext cx="84527" cy="84527"/>
          </a:xfrm>
          <a:prstGeom prst="ellipse">
            <a:avLst/>
          </a:prstGeom>
          <a:solidFill>
            <a:srgbClr val="5B9BD5">
              <a:lumMod val="40000"/>
              <a:lumOff val="60000"/>
            </a:srgbClr>
          </a:solidFill>
          <a:ln w="28575" cap="flat" cmpd="sng" algn="ctr">
            <a:solidFill>
              <a:srgbClr val="00B0F0"/>
            </a:solid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5" name="Can 59"/>
          <p:cNvSpPr/>
          <p:nvPr/>
        </p:nvSpPr>
        <p:spPr>
          <a:xfrm rot="16200000" flipV="1">
            <a:off x="1625092" y="1917400"/>
            <a:ext cx="215852" cy="1038620"/>
          </a:xfrm>
          <a:prstGeom prst="can">
            <a:avLst>
              <a:gd name="adj" fmla="val 55435"/>
            </a:avLst>
          </a:prstGeom>
          <a:solidFill>
            <a:srgbClr val="FFF2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7" name="Rectangle 60"/>
          <p:cNvSpPr/>
          <p:nvPr/>
        </p:nvSpPr>
        <p:spPr>
          <a:xfrm flipH="1">
            <a:off x="1183439" y="2309641"/>
            <a:ext cx="1043617" cy="276999"/>
          </a:xfrm>
          <a:prstGeom prst="rect">
            <a:avLst/>
          </a:prstGeom>
        </p:spPr>
        <p:txBody>
          <a:bodyPr wrap="square">
            <a:noAutofit/>
          </a:bodyPr>
          <a:lstStyle/>
          <a:p>
            <a:pPr algn="ctr" fontAlgn="ctr">
              <a:spcBef>
                <a:spcPts val="0"/>
              </a:spcBef>
              <a:spcAft>
                <a:spcPts val="0"/>
              </a:spcAft>
            </a:pPr>
            <a:r>
              <a:rPr lang="en-US" sz="1200" b="1">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GE 0/0/1.10</a:t>
            </a:r>
          </a:p>
        </p:txBody>
      </p:sp>
      <p:sp>
        <p:nvSpPr>
          <p:cNvPr id="108" name="Can 64"/>
          <p:cNvSpPr/>
          <p:nvPr/>
        </p:nvSpPr>
        <p:spPr>
          <a:xfrm rot="16200000" flipV="1">
            <a:off x="4041648" y="1927433"/>
            <a:ext cx="226803" cy="1042469"/>
          </a:xfrm>
          <a:prstGeom prst="can">
            <a:avLst>
              <a:gd name="adj" fmla="val 55435"/>
            </a:avLst>
          </a:prstGeom>
          <a:solidFill>
            <a:srgbClr val="F4FBFE"/>
          </a:solidFill>
          <a:ln w="1270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9" name="Rectangle 65"/>
          <p:cNvSpPr/>
          <p:nvPr/>
        </p:nvSpPr>
        <p:spPr>
          <a:xfrm flipH="1">
            <a:off x="3603434" y="2315152"/>
            <a:ext cx="1047485" cy="276999"/>
          </a:xfrm>
          <a:prstGeom prst="rect">
            <a:avLst/>
          </a:prstGeom>
        </p:spPr>
        <p:txBody>
          <a:bodyPr wrap="square">
            <a:noAutofit/>
          </a:bodyPr>
          <a:lstStyle/>
          <a:p>
            <a:pPr algn="ctr" fontAlgn="ctr">
              <a:spcBef>
                <a:spcPts val="0"/>
              </a:spcBef>
              <a:spcAft>
                <a:spcPts val="0"/>
              </a:spcAft>
            </a:pPr>
            <a:r>
              <a:rPr lang="en-US" sz="1200" b="1">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GE 0/0/1.20</a:t>
            </a:r>
          </a:p>
        </p:txBody>
      </p:sp>
      <p:cxnSp>
        <p:nvCxnSpPr>
          <p:cNvPr id="134" name="Straight Connector 50"/>
          <p:cNvCxnSpPr/>
          <p:nvPr/>
        </p:nvCxnSpPr>
        <p:spPr>
          <a:xfrm>
            <a:off x="8782311" y="3217038"/>
            <a:ext cx="360000" cy="0"/>
          </a:xfrm>
          <a:prstGeom prst="line">
            <a:avLst/>
          </a:prstGeom>
          <a:noFill/>
          <a:ln w="28575" cap="flat" cmpd="sng" algn="ctr">
            <a:solidFill>
              <a:srgbClr val="00B0F0"/>
            </a:solidFill>
            <a:prstDash val="sysDot"/>
            <a:miter lim="800000"/>
          </a:ln>
          <a:effectLst/>
        </p:spPr>
      </p:cxnSp>
      <p:sp>
        <p:nvSpPr>
          <p:cNvPr id="135" name="Can 56"/>
          <p:cNvSpPr/>
          <p:nvPr/>
        </p:nvSpPr>
        <p:spPr>
          <a:xfrm rot="16200000" flipV="1">
            <a:off x="9317716" y="2683682"/>
            <a:ext cx="531022" cy="837904"/>
          </a:xfrm>
          <a:prstGeom prst="can">
            <a:avLst>
              <a:gd name="adj" fmla="val 41596"/>
            </a:avLst>
          </a:prstGeom>
          <a:solidFill>
            <a:srgbClr val="F4FBFE"/>
          </a:solidFill>
          <a:ln w="127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6" name="Rectangle 63"/>
          <p:cNvSpPr/>
          <p:nvPr/>
        </p:nvSpPr>
        <p:spPr>
          <a:xfrm>
            <a:off x="9073555" y="2986101"/>
            <a:ext cx="824265" cy="276999"/>
          </a:xfrm>
          <a:prstGeom prst="rect">
            <a:avLst/>
          </a:prstGeom>
        </p:spPr>
        <p:txBody>
          <a:bodyPr wrap="square">
            <a:noAutofit/>
          </a:bodyPr>
          <a:lstStyle/>
          <a:p>
            <a:pPr algn="ctr" fontAlgn="ctr">
              <a:spcBef>
                <a:spcPts val="0"/>
              </a:spcBef>
              <a:spcAft>
                <a:spcPts val="0"/>
              </a:spcAft>
            </a:pPr>
            <a:r>
              <a:rPr lang="en-US" sz="1200" b="1">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GE 0/0/1</a:t>
            </a:r>
          </a:p>
        </p:txBody>
      </p:sp>
      <p:sp>
        <p:nvSpPr>
          <p:cNvPr id="140" name="Can 59"/>
          <p:cNvSpPr/>
          <p:nvPr/>
        </p:nvSpPr>
        <p:spPr>
          <a:xfrm rot="16200000" flipV="1">
            <a:off x="10263433" y="2547616"/>
            <a:ext cx="180532" cy="919397"/>
          </a:xfrm>
          <a:prstGeom prst="can">
            <a:avLst>
              <a:gd name="adj" fmla="val 55435"/>
            </a:avLst>
          </a:prstGeom>
          <a:solidFill>
            <a:srgbClr val="FFF2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1" name="Rectangle 60"/>
          <p:cNvSpPr/>
          <p:nvPr/>
        </p:nvSpPr>
        <p:spPr>
          <a:xfrm flipH="1">
            <a:off x="9873222" y="2901038"/>
            <a:ext cx="940176" cy="253916"/>
          </a:xfrm>
          <a:prstGeom prst="rect">
            <a:avLst/>
          </a:prstGeom>
        </p:spPr>
        <p:txBody>
          <a:bodyPr wrap="square">
            <a:noAutofit/>
          </a:bodyPr>
          <a:lstStyle/>
          <a:p>
            <a:pPr algn="ctr" fontAlgn="ctr">
              <a:spcBef>
                <a:spcPts val="0"/>
              </a:spcBef>
              <a:spcAft>
                <a:spcPts val="0"/>
              </a:spcAft>
            </a:pPr>
            <a:r>
              <a:rPr lang="en-US" sz="1050" b="1">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GE 0/0/1.10</a:t>
            </a:r>
          </a:p>
        </p:txBody>
      </p:sp>
      <p:sp>
        <p:nvSpPr>
          <p:cNvPr id="142" name="Can 64"/>
          <p:cNvSpPr/>
          <p:nvPr/>
        </p:nvSpPr>
        <p:spPr>
          <a:xfrm rot="16200000" flipV="1">
            <a:off x="10263433" y="2755169"/>
            <a:ext cx="180532" cy="919397"/>
          </a:xfrm>
          <a:prstGeom prst="can">
            <a:avLst>
              <a:gd name="adj" fmla="val 55435"/>
            </a:avLst>
          </a:prstGeom>
          <a:solidFill>
            <a:srgbClr val="F4FBFE"/>
          </a:solidFill>
          <a:ln w="1270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43" name="Rectangle 65"/>
          <p:cNvSpPr/>
          <p:nvPr/>
        </p:nvSpPr>
        <p:spPr>
          <a:xfrm flipH="1">
            <a:off x="9873222" y="3108591"/>
            <a:ext cx="940176" cy="253916"/>
          </a:xfrm>
          <a:prstGeom prst="rect">
            <a:avLst/>
          </a:prstGeom>
        </p:spPr>
        <p:txBody>
          <a:bodyPr wrap="square">
            <a:noAutofit/>
          </a:bodyPr>
          <a:lstStyle/>
          <a:p>
            <a:pPr algn="ctr" fontAlgn="ctr">
              <a:spcBef>
                <a:spcPts val="0"/>
              </a:spcBef>
              <a:spcAft>
                <a:spcPts val="0"/>
              </a:spcAft>
            </a:pPr>
            <a:r>
              <a:rPr lang="en-US" sz="1050" b="1">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GE 0/0/1.20</a:t>
            </a:r>
          </a:p>
        </p:txBody>
      </p:sp>
      <p:cxnSp>
        <p:nvCxnSpPr>
          <p:cNvPr id="138" name="Straight Connector 48"/>
          <p:cNvCxnSpPr/>
          <p:nvPr/>
        </p:nvCxnSpPr>
        <p:spPr>
          <a:xfrm flipH="1">
            <a:off x="8701970" y="2971838"/>
            <a:ext cx="432000" cy="0"/>
          </a:xfrm>
          <a:prstGeom prst="line">
            <a:avLst/>
          </a:prstGeom>
          <a:noFill/>
          <a:ln w="28575" cap="flat" cmpd="sng" algn="ctr">
            <a:solidFill>
              <a:srgbClr val="FFD17D"/>
            </a:solidFill>
            <a:prstDash val="sysDot"/>
            <a:miter lim="800000"/>
          </a:ln>
          <a:effectLst/>
        </p:spPr>
      </p:cxnSp>
      <p:sp>
        <p:nvSpPr>
          <p:cNvPr id="112" name="圆角矩形 111"/>
          <p:cNvSpPr/>
          <p:nvPr/>
        </p:nvSpPr>
        <p:spPr>
          <a:xfrm rot="16200000">
            <a:off x="7307839" y="2595933"/>
            <a:ext cx="902862" cy="1581583"/>
          </a:xfrm>
          <a:prstGeom prst="roundRect">
            <a:avLst>
              <a:gd name="adj" fmla="val 9599"/>
            </a:avLst>
          </a:prstGeom>
          <a:solidFill>
            <a:srgbClr val="00B0F0">
              <a:alpha val="5000"/>
            </a:srgbClr>
          </a:solidFill>
          <a:ln w="9525" cap="flat" cmpd="sng" algn="ctr">
            <a:solidFill>
              <a:srgbClr val="99DFF9"/>
            </a:solidFill>
            <a:prstDash val="solid"/>
          </a:ln>
          <a:effectLst/>
        </p:spPr>
        <p:txBody>
          <a:bodyPr wrap="square" rtlCol="0" anchor="ctr">
            <a:noAutofit/>
          </a:bodyPr>
          <a:lstStyle/>
          <a:p>
            <a:pPr algn="ctr" defTabSz="914400" fontAlgn="ctr">
              <a:spcBef>
                <a:spcPct val="0"/>
              </a:spcBef>
              <a:spcAft>
                <a:spcPct val="0"/>
              </a:spcAft>
            </a:pPr>
            <a:endParaRPr lang="zh-CN" altLang="en-US" sz="1200" kern="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4" name="圆角矩形 113"/>
          <p:cNvSpPr/>
          <p:nvPr/>
        </p:nvSpPr>
        <p:spPr>
          <a:xfrm rot="16200000">
            <a:off x="7307839" y="4707957"/>
            <a:ext cx="902862" cy="1581583"/>
          </a:xfrm>
          <a:prstGeom prst="roundRect">
            <a:avLst>
              <a:gd name="adj" fmla="val 7243"/>
            </a:avLst>
          </a:prstGeom>
          <a:solidFill>
            <a:srgbClr val="00B0F0">
              <a:alpha val="5000"/>
            </a:srgbClr>
          </a:solidFill>
          <a:ln w="9525" cap="flat" cmpd="sng" algn="ctr">
            <a:solidFill>
              <a:srgbClr val="99DFF9"/>
            </a:solidFill>
            <a:prstDash val="solid"/>
          </a:ln>
          <a:effectLst/>
        </p:spPr>
        <p:txBody>
          <a:bodyPr wrap="square" rtlCol="0" anchor="ctr">
            <a:noAutofit/>
          </a:bodyPr>
          <a:lstStyle/>
          <a:p>
            <a:pPr marL="0" marR="0" indent="0" algn="ctr" defTabSz="914400" eaLnBrk="1" fontAlgn="ctr" latinLnBrk="0" hangingPunct="1">
              <a:lnSpc>
                <a:spcPct val="100000"/>
              </a:lnSpc>
              <a:spcBef>
                <a:spcPct val="0"/>
              </a:spcBef>
              <a:spcAft>
                <a:spcPct val="0"/>
              </a:spcAft>
              <a:buClrTx/>
              <a:buSzTx/>
              <a:buFontTx/>
              <a:buNone/>
              <a:tabLst/>
            </a:pPr>
            <a:endParaRPr kumimoji="0" lang="zh-CN" altLang="en-US" sz="1200"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6" name="圆角矩形 115"/>
          <p:cNvSpPr/>
          <p:nvPr/>
        </p:nvSpPr>
        <p:spPr>
          <a:xfrm rot="16200000">
            <a:off x="7518981" y="4908399"/>
            <a:ext cx="444290" cy="722126"/>
          </a:xfrm>
          <a:prstGeom prst="roundRect">
            <a:avLst>
              <a:gd name="adj" fmla="val 7785"/>
            </a:avLst>
          </a:prstGeom>
          <a:noFill/>
          <a:ln w="9525" cap="flat" cmpd="sng" algn="ctr">
            <a:solidFill>
              <a:srgbClr val="00B0F0"/>
            </a:solidFill>
            <a:prstDash val="solid"/>
          </a:ln>
          <a:effectLst>
            <a:outerShdw blurRad="152400" dist="38100" dir="5400000" algn="t" rotWithShape="0">
              <a:prstClr val="black">
                <a:alpha val="12000"/>
              </a:prstClr>
            </a:outerShdw>
          </a:effectLst>
        </p:spPr>
        <p:txBody>
          <a:bodyPr wrap="square" rtlCol="0" anchor="ctr">
            <a:noAutofit/>
          </a:bodyPr>
          <a:lstStyle/>
          <a:p>
            <a:pPr algn="ctr" defTabSz="914400" fontAlgn="ctr">
              <a:spcBef>
                <a:spcPct val="0"/>
              </a:spcBef>
              <a:spcAft>
                <a:spcPct val="0"/>
              </a:spcAft>
            </a:pPr>
            <a:endParaRPr lang="zh-CN" altLang="en-US" sz="1200" kern="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7" name="圆角矩形 116"/>
          <p:cNvSpPr/>
          <p:nvPr/>
        </p:nvSpPr>
        <p:spPr>
          <a:xfrm>
            <a:off x="7561972" y="3737468"/>
            <a:ext cx="306410" cy="1385492"/>
          </a:xfrm>
          <a:prstGeom prst="roundRect">
            <a:avLst>
              <a:gd name="adj" fmla="val 4019"/>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zh-CN" altLang="en-US" sz="1600" ker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0" name="矩形 119"/>
          <p:cNvSpPr/>
          <p:nvPr/>
        </p:nvSpPr>
        <p:spPr>
          <a:xfrm>
            <a:off x="7408842" y="2966950"/>
            <a:ext cx="663374" cy="307777"/>
          </a:xfrm>
          <a:prstGeom prst="rect">
            <a:avLst/>
          </a:prstGeom>
        </p:spPr>
        <p:txBody>
          <a:bodyPr wrap="square">
            <a:noAutofit/>
          </a:bodyPr>
          <a:lstStyle/>
          <a:p>
            <a:pPr algn="ct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R1</a:t>
            </a:r>
          </a:p>
        </p:txBody>
      </p:sp>
      <p:sp>
        <p:nvSpPr>
          <p:cNvPr id="121" name="矩形 120"/>
          <p:cNvSpPr/>
          <p:nvPr/>
        </p:nvSpPr>
        <p:spPr>
          <a:xfrm>
            <a:off x="7408842" y="5491608"/>
            <a:ext cx="663374" cy="307777"/>
          </a:xfrm>
          <a:prstGeom prst="rect">
            <a:avLst/>
          </a:prstGeom>
        </p:spPr>
        <p:txBody>
          <a:bodyPr wrap="square">
            <a:noAutofit/>
          </a:bodyPr>
          <a:lstStyle/>
          <a:p>
            <a:pPr algn="ct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SW1</a:t>
            </a:r>
          </a:p>
        </p:txBody>
      </p:sp>
      <p:sp>
        <p:nvSpPr>
          <p:cNvPr id="125" name="矩形 124"/>
          <p:cNvSpPr/>
          <p:nvPr/>
        </p:nvSpPr>
        <p:spPr>
          <a:xfrm>
            <a:off x="7345979" y="5101615"/>
            <a:ext cx="813641" cy="415498"/>
          </a:xfrm>
          <a:prstGeom prst="rect">
            <a:avLst/>
          </a:prstGeom>
        </p:spPr>
        <p:txBody>
          <a:bodyPr wrap="square">
            <a:noAutofit/>
          </a:bodyPr>
          <a:lstStyle/>
          <a:p>
            <a:pPr algn="ctr" fontAlgn="ctr"/>
            <a:r>
              <a:rPr lang="en-US" sz="1050" dirty="0">
                <a:latin typeface="Huawei Sans" panose="020C0503030203020204" pitchFamily="34" charset="0"/>
                <a:ea typeface="方正兰亭黑简体" panose="02000000000000000000" pitchFamily="2" charset="-122"/>
                <a:sym typeface="Huawei Sans" panose="020C0503030203020204" pitchFamily="34" charset="0"/>
              </a:rPr>
              <a:t>Trunk</a:t>
            </a:r>
          </a:p>
          <a:p>
            <a:pPr algn="ctr" fontAlgn="ctr"/>
            <a:r>
              <a:rPr lang="en-US" sz="1050" dirty="0">
                <a:latin typeface="Huawei Sans" panose="020C0503030203020204" pitchFamily="34" charset="0"/>
                <a:ea typeface="方正兰亭黑简体" panose="02000000000000000000" pitchFamily="2" charset="-122"/>
                <a:sym typeface="Huawei Sans" panose="020C0503030203020204" pitchFamily="34" charset="0"/>
              </a:rPr>
              <a:t>GE 0/0/24</a:t>
            </a:r>
          </a:p>
        </p:txBody>
      </p:sp>
      <p:sp>
        <p:nvSpPr>
          <p:cNvPr id="126" name="Oval 5"/>
          <p:cNvSpPr/>
          <p:nvPr/>
        </p:nvSpPr>
        <p:spPr>
          <a:xfrm rot="16200000">
            <a:off x="7509424" y="3405488"/>
            <a:ext cx="409619" cy="479850"/>
          </a:xfrm>
          <a:prstGeom prst="ellipse">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zh-CN" altLang="en-US" sz="1600" ker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29" name="直接连接符 128"/>
          <p:cNvCxnSpPr/>
          <p:nvPr/>
        </p:nvCxnSpPr>
        <p:spPr bwMode="auto">
          <a:xfrm rot="16200000">
            <a:off x="6990055" y="4484711"/>
            <a:ext cx="1268977" cy="0"/>
          </a:xfrm>
          <a:prstGeom prst="line">
            <a:avLst/>
          </a:prstGeom>
          <a:solidFill>
            <a:srgbClr val="FFFFCC"/>
          </a:solidFill>
          <a:ln w="28575" cap="flat" cmpd="sng" algn="ctr">
            <a:solidFill>
              <a:srgbClr val="FFD17D"/>
            </a:solidFill>
            <a:prstDash val="solid"/>
            <a:miter lim="800000"/>
          </a:ln>
          <a:effectLst/>
        </p:spPr>
      </p:cxnSp>
      <p:cxnSp>
        <p:nvCxnSpPr>
          <p:cNvPr id="130" name="直接连接符 129"/>
          <p:cNvCxnSpPr/>
          <p:nvPr/>
        </p:nvCxnSpPr>
        <p:spPr bwMode="auto">
          <a:xfrm rot="16200000" flipV="1">
            <a:off x="7166993" y="4470625"/>
            <a:ext cx="1283753" cy="13395"/>
          </a:xfrm>
          <a:prstGeom prst="line">
            <a:avLst/>
          </a:prstGeom>
          <a:solidFill>
            <a:srgbClr val="5B9BD5">
              <a:lumMod val="40000"/>
              <a:lumOff val="60000"/>
            </a:srgbClr>
          </a:solidFill>
          <a:ln w="28575" cap="flat" cmpd="sng" algn="ctr">
            <a:solidFill>
              <a:srgbClr val="00B0F0"/>
            </a:solidFill>
            <a:prstDash val="solid"/>
            <a:miter lim="800000"/>
          </a:ln>
          <a:effectLst/>
        </p:spPr>
      </p:cxnSp>
      <p:sp>
        <p:nvSpPr>
          <p:cNvPr id="131" name="Oval 8"/>
          <p:cNvSpPr/>
          <p:nvPr/>
        </p:nvSpPr>
        <p:spPr>
          <a:xfrm rot="16200000">
            <a:off x="7559941" y="3742690"/>
            <a:ext cx="119022" cy="139428"/>
          </a:xfrm>
          <a:prstGeom prst="ellipse">
            <a:avLst/>
          </a:prstGeom>
          <a:solidFill>
            <a:srgbClr val="FFFFCC"/>
          </a:solidFill>
          <a:ln w="28575" cap="flat" cmpd="sng" algn="ctr">
            <a:solidFill>
              <a:srgbClr val="FFD17D"/>
            </a:solid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2" name="Oval 9"/>
          <p:cNvSpPr/>
          <p:nvPr/>
        </p:nvSpPr>
        <p:spPr>
          <a:xfrm rot="16200000">
            <a:off x="7734428" y="3741617"/>
            <a:ext cx="119022" cy="139428"/>
          </a:xfrm>
          <a:prstGeom prst="ellipse">
            <a:avLst/>
          </a:prstGeom>
          <a:solidFill>
            <a:srgbClr val="5B9BD5">
              <a:lumMod val="40000"/>
              <a:lumOff val="60000"/>
            </a:srgbClr>
          </a:solidFill>
          <a:ln w="28575" cap="flat" cmpd="sng" algn="ctr">
            <a:solidFill>
              <a:srgbClr val="00B0F0"/>
            </a:solid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44" name="直接箭头连接符 143"/>
          <p:cNvCxnSpPr/>
          <p:nvPr/>
        </p:nvCxnSpPr>
        <p:spPr>
          <a:xfrm rot="16200000">
            <a:off x="7696672" y="4565527"/>
            <a:ext cx="763183" cy="0"/>
          </a:xfrm>
          <a:prstGeom prst="straightConnector1">
            <a:avLst/>
          </a:prstGeom>
          <a:ln w="28575">
            <a:solidFill>
              <a:srgbClr val="00B0F0"/>
            </a:solidFill>
            <a:prstDash val="sysDash"/>
            <a:headEnd type="triangle" w="med" len="med"/>
            <a:tailEnd type="none" w="med" len="med"/>
          </a:ln>
          <a:effectLst>
            <a:outerShdw blurRad="152400" dist="38100" dir="5400000" algn="t" rotWithShape="0">
              <a:prstClr val="black">
                <a:alpha val="12000"/>
              </a:prstClr>
            </a:outerShdw>
          </a:effectLst>
        </p:spPr>
        <p:style>
          <a:lnRef idx="1">
            <a:schemeClr val="accent1"/>
          </a:lnRef>
          <a:fillRef idx="0">
            <a:schemeClr val="accent1"/>
          </a:fillRef>
          <a:effectRef idx="0">
            <a:schemeClr val="accent1"/>
          </a:effectRef>
          <a:fontRef idx="minor">
            <a:schemeClr val="tx1"/>
          </a:fontRef>
        </p:style>
      </p:cxnSp>
      <p:cxnSp>
        <p:nvCxnSpPr>
          <p:cNvPr id="145" name="直接箭头连接符 144"/>
          <p:cNvCxnSpPr/>
          <p:nvPr/>
        </p:nvCxnSpPr>
        <p:spPr>
          <a:xfrm rot="16200000" flipH="1">
            <a:off x="7009340" y="4541609"/>
            <a:ext cx="741446" cy="0"/>
          </a:xfrm>
          <a:prstGeom prst="straightConnector1">
            <a:avLst/>
          </a:prstGeom>
          <a:ln w="28575">
            <a:solidFill>
              <a:srgbClr val="FFD17D"/>
            </a:solidFill>
            <a:headEnd type="triangle" w="med" len="med"/>
            <a:tailEnd type="none" w="med" len="med"/>
          </a:ln>
          <a:effectLst>
            <a:outerShdw blurRad="152400" dist="38100" dir="5400000" algn="t" rotWithShape="0">
              <a:prstClr val="black">
                <a:alpha val="12000"/>
              </a:prstClr>
            </a:outerShdw>
          </a:effectLst>
        </p:spPr>
        <p:style>
          <a:lnRef idx="1">
            <a:schemeClr val="accent1"/>
          </a:lnRef>
          <a:fillRef idx="0">
            <a:schemeClr val="accent1"/>
          </a:fillRef>
          <a:effectRef idx="0">
            <a:schemeClr val="accent1"/>
          </a:effectRef>
          <a:fontRef idx="minor">
            <a:schemeClr val="tx1"/>
          </a:fontRef>
        </p:style>
      </p:cxnSp>
      <p:cxnSp>
        <p:nvCxnSpPr>
          <p:cNvPr id="146" name="直接箭头连接符 145"/>
          <p:cNvCxnSpPr/>
          <p:nvPr/>
        </p:nvCxnSpPr>
        <p:spPr>
          <a:xfrm flipH="1">
            <a:off x="6357273" y="2391270"/>
            <a:ext cx="433730" cy="0"/>
          </a:xfrm>
          <a:prstGeom prst="straightConnector1">
            <a:avLst/>
          </a:prstGeom>
          <a:ln w="28575">
            <a:solidFill>
              <a:srgbClr val="FFD17D"/>
            </a:solidFill>
            <a:headEnd type="triangle" w="med" len="med"/>
            <a:tailEnd type="none" w="med" len="med"/>
          </a:ln>
          <a:effectLst>
            <a:outerShdw blurRad="152400" dist="38100" dir="5400000" algn="t" rotWithShape="0">
              <a:prstClr val="black">
                <a:alpha val="12000"/>
              </a:prstClr>
            </a:outerShdw>
          </a:effectLst>
        </p:spPr>
        <p:style>
          <a:lnRef idx="1">
            <a:schemeClr val="accent1"/>
          </a:lnRef>
          <a:fillRef idx="0">
            <a:schemeClr val="accent1"/>
          </a:fillRef>
          <a:effectRef idx="0">
            <a:schemeClr val="accent1"/>
          </a:effectRef>
          <a:fontRef idx="minor">
            <a:schemeClr val="tx1"/>
          </a:fontRef>
        </p:style>
      </p:cxnSp>
      <p:sp>
        <p:nvSpPr>
          <p:cNvPr id="147" name="TextBox 4"/>
          <p:cNvSpPr txBox="1"/>
          <p:nvPr/>
        </p:nvSpPr>
        <p:spPr>
          <a:xfrm>
            <a:off x="6791344" y="2247475"/>
            <a:ext cx="2080986" cy="276999"/>
          </a:xfrm>
          <a:prstGeom prst="rect">
            <a:avLst/>
          </a:prstGeom>
          <a:noFill/>
        </p:spPr>
        <p:txBody>
          <a:bodyPr wrap="square" rtlCol="0">
            <a:noAutofit/>
          </a:bodyPr>
          <a:lstStyle/>
          <a:p>
            <a:pPr defTabSz="914400" fontAlgn="ctr">
              <a:spcBef>
                <a:spcPct val="0"/>
              </a:spcBef>
              <a:spcAft>
                <a:spcPct val="0"/>
              </a:spcAft>
            </a:pPr>
            <a:r>
              <a:rPr lang="en-US" sz="1200">
                <a:latin typeface="Huawei Sans" panose="020C0503030203020204" pitchFamily="34" charset="0"/>
                <a:ea typeface="方正兰亭黑简体" panose="02000000000000000000" pitchFamily="2" charset="-122"/>
                <a:sym typeface="Huawei Sans" panose="020C0503030203020204" pitchFamily="34" charset="0"/>
              </a:rPr>
              <a:t>Packets carrying VLAN 10</a:t>
            </a:r>
          </a:p>
        </p:txBody>
      </p:sp>
      <p:cxnSp>
        <p:nvCxnSpPr>
          <p:cNvPr id="148" name="直接箭头连接符 147"/>
          <p:cNvCxnSpPr/>
          <p:nvPr/>
        </p:nvCxnSpPr>
        <p:spPr>
          <a:xfrm flipH="1">
            <a:off x="6357273" y="2656788"/>
            <a:ext cx="433730" cy="0"/>
          </a:xfrm>
          <a:prstGeom prst="straightConnector1">
            <a:avLst/>
          </a:prstGeom>
          <a:ln w="28575">
            <a:solidFill>
              <a:srgbClr val="00B0F0"/>
            </a:solidFill>
            <a:prstDash val="sysDash"/>
            <a:headEnd type="triangle" w="med" len="med"/>
            <a:tailEnd type="none" w="med" len="med"/>
          </a:ln>
          <a:effectLst>
            <a:outerShdw blurRad="152400" dist="38100" dir="5400000" algn="t" rotWithShape="0">
              <a:prstClr val="black">
                <a:alpha val="12000"/>
              </a:prstClr>
            </a:outerShdw>
          </a:effectLst>
        </p:spPr>
        <p:style>
          <a:lnRef idx="1">
            <a:schemeClr val="accent1"/>
          </a:lnRef>
          <a:fillRef idx="0">
            <a:schemeClr val="accent1"/>
          </a:fillRef>
          <a:effectRef idx="0">
            <a:schemeClr val="accent1"/>
          </a:effectRef>
          <a:fontRef idx="minor">
            <a:schemeClr val="tx1"/>
          </a:fontRef>
        </p:style>
      </p:cxnSp>
      <p:sp>
        <p:nvSpPr>
          <p:cNvPr id="149" name="TextBox 4"/>
          <p:cNvSpPr txBox="1"/>
          <p:nvPr/>
        </p:nvSpPr>
        <p:spPr>
          <a:xfrm>
            <a:off x="6791343" y="2515684"/>
            <a:ext cx="2382391" cy="276999"/>
          </a:xfrm>
          <a:prstGeom prst="rect">
            <a:avLst/>
          </a:prstGeom>
          <a:noFill/>
        </p:spPr>
        <p:txBody>
          <a:bodyPr wrap="square" rtlCol="0">
            <a:noAutofit/>
          </a:bodyPr>
          <a:lstStyle/>
          <a:p>
            <a:pPr fontAlgn="ctr"/>
            <a:r>
              <a:rPr lang="en-US" sz="1200">
                <a:latin typeface="Huawei Sans" panose="020C0503030203020204" pitchFamily="34" charset="0"/>
                <a:ea typeface="方正兰亭黑简体" panose="02000000000000000000" pitchFamily="2" charset="-122"/>
                <a:sym typeface="Huawei Sans" panose="020C0503030203020204" pitchFamily="34" charset="0"/>
              </a:rPr>
              <a:t>Packets carrying VLAN 20</a:t>
            </a:r>
          </a:p>
        </p:txBody>
      </p:sp>
      <p:sp>
        <p:nvSpPr>
          <p:cNvPr id="160" name="任意多边形 159"/>
          <p:cNvSpPr/>
          <p:nvPr/>
        </p:nvSpPr>
        <p:spPr>
          <a:xfrm>
            <a:off x="10870901" y="2976011"/>
            <a:ext cx="434340" cy="160020"/>
          </a:xfrm>
          <a:custGeom>
            <a:avLst/>
            <a:gdLst>
              <a:gd name="connsiteX0" fmla="*/ 0 w 434658"/>
              <a:gd name="connsiteY0" fmla="*/ 0 h 297180"/>
              <a:gd name="connsiteX1" fmla="*/ 434340 w 434658"/>
              <a:gd name="connsiteY1" fmla="*/ 160020 h 297180"/>
              <a:gd name="connsiteX2" fmla="*/ 76200 w 434658"/>
              <a:gd name="connsiteY2" fmla="*/ 297180 h 297180"/>
              <a:gd name="connsiteX0" fmla="*/ 0 w 434658"/>
              <a:gd name="connsiteY0" fmla="*/ 0 h 297180"/>
              <a:gd name="connsiteX1" fmla="*/ 434340 w 434658"/>
              <a:gd name="connsiteY1" fmla="*/ 160020 h 297180"/>
              <a:gd name="connsiteX2" fmla="*/ 76200 w 434658"/>
              <a:gd name="connsiteY2" fmla="*/ 297180 h 297180"/>
              <a:gd name="connsiteX0" fmla="*/ 0 w 434340"/>
              <a:gd name="connsiteY0" fmla="*/ 0 h 160020"/>
              <a:gd name="connsiteX1" fmla="*/ 434340 w 434340"/>
              <a:gd name="connsiteY1" fmla="*/ 160020 h 160020"/>
            </a:gdLst>
            <a:ahLst/>
            <a:cxnLst>
              <a:cxn ang="0">
                <a:pos x="connsiteX0" y="connsiteY0"/>
              </a:cxn>
              <a:cxn ang="0">
                <a:pos x="connsiteX1" y="connsiteY1"/>
              </a:cxn>
            </a:cxnLst>
            <a:rect l="l" t="t" r="r" b="b"/>
            <a:pathLst>
              <a:path w="434340" h="160020">
                <a:moveTo>
                  <a:pt x="0" y="0"/>
                </a:moveTo>
                <a:cubicBezTo>
                  <a:pt x="210820" y="55245"/>
                  <a:pt x="421640" y="110490"/>
                  <a:pt x="434340" y="160020"/>
                </a:cubicBezTo>
              </a:path>
            </a:pathLst>
          </a:custGeom>
          <a:ln w="28575">
            <a:solidFill>
              <a:srgbClr val="FFD17D"/>
            </a:solidFill>
            <a:headEnd type="none" w="med" len="med"/>
            <a:tailEnd type="none" w="med" len="med"/>
          </a:ln>
          <a:effectLst>
            <a:outerShdw blurRad="152400" dist="38100" dir="5400000" algn="t" rotWithShape="0">
              <a:prstClr val="black">
                <a:alpha val="12000"/>
              </a:prstClr>
            </a:outerShdw>
          </a:effectLst>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endParaRPr lang="zh-CN" alt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2" name="任意多边形 161"/>
          <p:cNvSpPr/>
          <p:nvPr/>
        </p:nvSpPr>
        <p:spPr>
          <a:xfrm>
            <a:off x="10866753" y="3124716"/>
            <a:ext cx="438488" cy="167783"/>
          </a:xfrm>
          <a:custGeom>
            <a:avLst/>
            <a:gdLst>
              <a:gd name="connsiteX0" fmla="*/ 0 w 434658"/>
              <a:gd name="connsiteY0" fmla="*/ 0 h 297180"/>
              <a:gd name="connsiteX1" fmla="*/ 434340 w 434658"/>
              <a:gd name="connsiteY1" fmla="*/ 160020 h 297180"/>
              <a:gd name="connsiteX2" fmla="*/ 76200 w 434658"/>
              <a:gd name="connsiteY2" fmla="*/ 297180 h 297180"/>
              <a:gd name="connsiteX0" fmla="*/ 0 w 434658"/>
              <a:gd name="connsiteY0" fmla="*/ 0 h 297180"/>
              <a:gd name="connsiteX1" fmla="*/ 434340 w 434658"/>
              <a:gd name="connsiteY1" fmla="*/ 160020 h 297180"/>
              <a:gd name="connsiteX2" fmla="*/ 76200 w 434658"/>
              <a:gd name="connsiteY2" fmla="*/ 297180 h 297180"/>
              <a:gd name="connsiteX0" fmla="*/ 358140 w 358458"/>
              <a:gd name="connsiteY0" fmla="*/ 0 h 137160"/>
              <a:gd name="connsiteX1" fmla="*/ 0 w 358458"/>
              <a:gd name="connsiteY1" fmla="*/ 137160 h 137160"/>
            </a:gdLst>
            <a:ahLst/>
            <a:cxnLst>
              <a:cxn ang="0">
                <a:pos x="connsiteX0" y="connsiteY0"/>
              </a:cxn>
              <a:cxn ang="0">
                <a:pos x="connsiteX1" y="connsiteY1"/>
              </a:cxn>
            </a:cxnLst>
            <a:rect l="l" t="t" r="r" b="b"/>
            <a:pathLst>
              <a:path w="358458" h="137160">
                <a:moveTo>
                  <a:pt x="358140" y="0"/>
                </a:moveTo>
                <a:cubicBezTo>
                  <a:pt x="370840" y="49530"/>
                  <a:pt x="0" y="137160"/>
                  <a:pt x="0" y="137160"/>
                </a:cubicBezTo>
              </a:path>
            </a:pathLst>
          </a:custGeom>
          <a:ln w="28575">
            <a:solidFill>
              <a:srgbClr val="00B0F0"/>
            </a:solidFill>
            <a:prstDash val="sysDash"/>
            <a:headEnd type="none" w="med" len="med"/>
            <a:tailEnd type="arrow" w="med" len="med"/>
          </a:ln>
          <a:effectLst>
            <a:outerShdw blurRad="152400" dist="38100" dir="5400000" algn="t" rotWithShape="0">
              <a:prstClr val="black">
                <a:alpha val="12000"/>
              </a:prstClr>
            </a:outerShdw>
          </a:effectLst>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endParaRPr lang="zh-CN" alt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63" name="直接箭头连接符 162"/>
          <p:cNvCxnSpPr/>
          <p:nvPr/>
        </p:nvCxnSpPr>
        <p:spPr>
          <a:xfrm flipH="1">
            <a:off x="10290955" y="3448825"/>
            <a:ext cx="2186" cy="463395"/>
          </a:xfrm>
          <a:prstGeom prst="straightConnector1">
            <a:avLst/>
          </a:prstGeom>
          <a:ln w="28575">
            <a:solidFill>
              <a:srgbClr val="FFD17D"/>
            </a:solidFill>
            <a:tailEnd type="triangle"/>
          </a:ln>
        </p:spPr>
        <p:style>
          <a:lnRef idx="1">
            <a:schemeClr val="accent1"/>
          </a:lnRef>
          <a:fillRef idx="0">
            <a:schemeClr val="accent1"/>
          </a:fillRef>
          <a:effectRef idx="0">
            <a:schemeClr val="accent1"/>
          </a:effectRef>
          <a:fontRef idx="minor">
            <a:schemeClr val="tx1"/>
          </a:fontRef>
        </p:style>
      </p:cxnSp>
      <p:sp>
        <p:nvSpPr>
          <p:cNvPr id="4" name="矩形 3"/>
          <p:cNvSpPr/>
          <p:nvPr/>
        </p:nvSpPr>
        <p:spPr>
          <a:xfrm>
            <a:off x="858661" y="5654545"/>
            <a:ext cx="1646861" cy="646331"/>
          </a:xfrm>
          <a:prstGeom prst="rect">
            <a:avLst/>
          </a:prstGeom>
        </p:spPr>
        <p:txBody>
          <a:bodyPr wrap="square">
            <a:noAutofit/>
          </a:bodyPr>
          <a:lstStyle/>
          <a:p>
            <a:pPr algn="ctr" defTabSz="1001649" eaLnBrk="0" fontAlgn="ctr" hangingPunct="0"/>
            <a:r>
              <a:rPr lang="en-US" sz="1200"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192.168.10.2/24</a:t>
            </a:r>
          </a:p>
          <a:p>
            <a:pPr algn="ctr" defTabSz="1001649" eaLnBrk="0" fontAlgn="ctr" hangingPunct="0"/>
            <a:r>
              <a:rPr lang="en-US" sz="1200"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Default gateway: 192.168.10.254</a:t>
            </a:r>
          </a:p>
        </p:txBody>
      </p:sp>
      <p:sp>
        <p:nvSpPr>
          <p:cNvPr id="94" name="矩形 93"/>
          <p:cNvSpPr/>
          <p:nvPr/>
        </p:nvSpPr>
        <p:spPr>
          <a:xfrm>
            <a:off x="3122800" y="5654545"/>
            <a:ext cx="1938301" cy="646331"/>
          </a:xfrm>
          <a:prstGeom prst="rect">
            <a:avLst/>
          </a:prstGeom>
        </p:spPr>
        <p:txBody>
          <a:bodyPr wrap="square">
            <a:noAutofit/>
          </a:bodyPr>
          <a:lstStyle/>
          <a:p>
            <a:pPr algn="ctr" defTabSz="1001649" eaLnBrk="0" fontAlgn="ctr" hangingPunct="0"/>
            <a:r>
              <a:rPr lang="en-US" sz="1200"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192.168.20.2/24</a:t>
            </a:r>
          </a:p>
          <a:p>
            <a:pPr algn="ctr" defTabSz="1001649" eaLnBrk="0" fontAlgn="ctr" hangingPunct="0"/>
            <a:r>
              <a:rPr lang="en-US" sz="1200"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Default gateway: 192.168.20.254</a:t>
            </a:r>
          </a:p>
        </p:txBody>
      </p:sp>
      <p:sp>
        <p:nvSpPr>
          <p:cNvPr id="95" name="矩形 94"/>
          <p:cNvSpPr/>
          <p:nvPr/>
        </p:nvSpPr>
        <p:spPr>
          <a:xfrm>
            <a:off x="689196" y="4770059"/>
            <a:ext cx="1044116" cy="276999"/>
          </a:xfrm>
          <a:prstGeom prst="rect">
            <a:avLst/>
          </a:prstGeom>
          <a:effectLst>
            <a:outerShdw blurRad="152400" dist="38100" dir="5400000" algn="t" rotWithShape="0">
              <a:prstClr val="black">
                <a:alpha val="12000"/>
              </a:prstClr>
            </a:outerShdw>
          </a:effectLst>
        </p:spPr>
        <p:txBody>
          <a:bodyPr wrap="square">
            <a:noAutofit/>
          </a:bodyPr>
          <a:lstStyle/>
          <a:p>
            <a:pPr algn="r" fontAlgn="ctr"/>
            <a:r>
              <a:rPr lang="en-US" sz="1200">
                <a:solidFill>
                  <a:schemeClr val="tx1">
                    <a:lumMod val="95000"/>
                    <a:lumOff val="5000"/>
                  </a:schemeClr>
                </a:solidFill>
                <a:latin typeface="Huawei Sans" panose="020C0503030203020204" pitchFamily="34" charset="0"/>
                <a:ea typeface="方正兰亭黑简体" panose="02000000000000000000" pitchFamily="2" charset="-122"/>
                <a:sym typeface="Huawei Sans" panose="020C0503030203020204" pitchFamily="34" charset="0"/>
              </a:rPr>
              <a:t>GE 0/0/1</a:t>
            </a:r>
          </a:p>
        </p:txBody>
      </p:sp>
      <p:sp>
        <p:nvSpPr>
          <p:cNvPr id="96" name="矩形 95"/>
          <p:cNvSpPr/>
          <p:nvPr/>
        </p:nvSpPr>
        <p:spPr>
          <a:xfrm>
            <a:off x="3776821" y="4770059"/>
            <a:ext cx="1044116" cy="276999"/>
          </a:xfrm>
          <a:prstGeom prst="rect">
            <a:avLst/>
          </a:prstGeom>
          <a:effectLst>
            <a:outerShdw blurRad="152400" dist="38100" dir="5400000" algn="t" rotWithShape="0">
              <a:prstClr val="black">
                <a:alpha val="12000"/>
              </a:prstClr>
            </a:outerShdw>
          </a:effectLst>
        </p:spPr>
        <p:txBody>
          <a:bodyPr wrap="square">
            <a:noAutofit/>
          </a:bodyPr>
          <a:lstStyle/>
          <a:p>
            <a:pPr algn="r" fontAlgn="ctr"/>
            <a:r>
              <a:rPr lang="en-US" sz="1200" dirty="0">
                <a:solidFill>
                  <a:schemeClr val="tx1">
                    <a:lumMod val="95000"/>
                    <a:lumOff val="5000"/>
                  </a:schemeClr>
                </a:solidFill>
                <a:latin typeface="Huawei Sans" panose="020C0503030203020204" pitchFamily="34" charset="0"/>
                <a:ea typeface="方正兰亭黑简体" panose="02000000000000000000" pitchFamily="2" charset="-122"/>
                <a:sym typeface="Huawei Sans" panose="020C0503030203020204" pitchFamily="34" charset="0"/>
              </a:rPr>
              <a:t>GE 0/0/2</a:t>
            </a:r>
          </a:p>
        </p:txBody>
      </p:sp>
      <p:cxnSp>
        <p:nvCxnSpPr>
          <p:cNvPr id="133" name="Straight Connector 49"/>
          <p:cNvCxnSpPr>
            <a:stCxn id="126" idx="1"/>
          </p:cNvCxnSpPr>
          <p:nvPr/>
        </p:nvCxnSpPr>
        <p:spPr>
          <a:xfrm flipV="1">
            <a:off x="7544581" y="2966051"/>
            <a:ext cx="1174858" cy="824185"/>
          </a:xfrm>
          <a:prstGeom prst="line">
            <a:avLst/>
          </a:prstGeom>
          <a:noFill/>
          <a:ln w="28575" cap="flat" cmpd="sng" algn="ctr">
            <a:solidFill>
              <a:srgbClr val="FFD17D"/>
            </a:solidFill>
            <a:prstDash val="sysDot"/>
            <a:miter lim="800000"/>
          </a:ln>
          <a:effectLst/>
        </p:spPr>
      </p:cxnSp>
      <p:cxnSp>
        <p:nvCxnSpPr>
          <p:cNvPr id="139" name="Straight Connector 49"/>
          <p:cNvCxnSpPr>
            <a:stCxn id="132" idx="3"/>
          </p:cNvCxnSpPr>
          <p:nvPr/>
        </p:nvCxnSpPr>
        <p:spPr>
          <a:xfrm flipV="1">
            <a:off x="7843234" y="3217039"/>
            <a:ext cx="925850" cy="636373"/>
          </a:xfrm>
          <a:prstGeom prst="line">
            <a:avLst/>
          </a:prstGeom>
          <a:noFill/>
          <a:ln w="28575" cap="flat" cmpd="sng" algn="ctr">
            <a:solidFill>
              <a:srgbClr val="00B0F0"/>
            </a:solidFill>
            <a:prstDash val="sysDot"/>
            <a:miter lim="800000"/>
          </a:ln>
          <a:effectLst/>
        </p:spPr>
      </p:cxnSp>
      <p:sp>
        <p:nvSpPr>
          <p:cNvPr id="81" name="下箭头 63"/>
          <p:cNvSpPr/>
          <p:nvPr/>
        </p:nvSpPr>
        <p:spPr>
          <a:xfrm rot="5400000" flipV="1">
            <a:off x="5466063" y="3693846"/>
            <a:ext cx="829759" cy="773580"/>
          </a:xfrm>
          <a:custGeom>
            <a:avLst/>
            <a:gdLst>
              <a:gd name="connsiteX0" fmla="*/ 0 w 1035535"/>
              <a:gd name="connsiteY0" fmla="*/ 468495 h 794114"/>
              <a:gd name="connsiteX1" fmla="*/ 258884 w 1035535"/>
              <a:gd name="connsiteY1" fmla="*/ 468495 h 794114"/>
              <a:gd name="connsiteX2" fmla="*/ 258884 w 1035535"/>
              <a:gd name="connsiteY2" fmla="*/ 0 h 794114"/>
              <a:gd name="connsiteX3" fmla="*/ 776651 w 1035535"/>
              <a:gd name="connsiteY3" fmla="*/ 0 h 794114"/>
              <a:gd name="connsiteX4" fmla="*/ 776651 w 1035535"/>
              <a:gd name="connsiteY4" fmla="*/ 468495 h 794114"/>
              <a:gd name="connsiteX5" fmla="*/ 1035535 w 1035535"/>
              <a:gd name="connsiteY5" fmla="*/ 468495 h 794114"/>
              <a:gd name="connsiteX6" fmla="*/ 517768 w 1035535"/>
              <a:gd name="connsiteY6" fmla="*/ 794114 h 794114"/>
              <a:gd name="connsiteX7" fmla="*/ 0 w 1035535"/>
              <a:gd name="connsiteY7" fmla="*/ 468495 h 794114"/>
              <a:gd name="connsiteX0" fmla="*/ 258884 w 1035535"/>
              <a:gd name="connsiteY0" fmla="*/ 0 h 794114"/>
              <a:gd name="connsiteX1" fmla="*/ 776651 w 1035535"/>
              <a:gd name="connsiteY1" fmla="*/ 0 h 794114"/>
              <a:gd name="connsiteX2" fmla="*/ 776651 w 1035535"/>
              <a:gd name="connsiteY2" fmla="*/ 468495 h 794114"/>
              <a:gd name="connsiteX3" fmla="*/ 1035535 w 1035535"/>
              <a:gd name="connsiteY3" fmla="*/ 468495 h 794114"/>
              <a:gd name="connsiteX4" fmla="*/ 517768 w 1035535"/>
              <a:gd name="connsiteY4" fmla="*/ 794114 h 794114"/>
              <a:gd name="connsiteX5" fmla="*/ 0 w 1035535"/>
              <a:gd name="connsiteY5" fmla="*/ 468495 h 794114"/>
              <a:gd name="connsiteX6" fmla="*/ 258884 w 1035535"/>
              <a:gd name="connsiteY6" fmla="*/ 468495 h 794114"/>
              <a:gd name="connsiteX7" fmla="*/ 350324 w 1035535"/>
              <a:gd name="connsiteY7" fmla="*/ 91440 h 794114"/>
              <a:gd name="connsiteX0" fmla="*/ 258884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6121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8222 w 1037636"/>
              <a:gd name="connsiteY0" fmla="*/ 0 h 794114"/>
              <a:gd name="connsiteX1" fmla="*/ 778752 w 1037636"/>
              <a:gd name="connsiteY1" fmla="*/ 468495 h 794114"/>
              <a:gd name="connsiteX2" fmla="*/ 1037636 w 1037636"/>
              <a:gd name="connsiteY2" fmla="*/ 468495 h 794114"/>
              <a:gd name="connsiteX3" fmla="*/ 519869 w 1037636"/>
              <a:gd name="connsiteY3" fmla="*/ 794114 h 794114"/>
              <a:gd name="connsiteX4" fmla="*/ 2101 w 1037636"/>
              <a:gd name="connsiteY4" fmla="*/ 468495 h 794114"/>
              <a:gd name="connsiteX5" fmla="*/ 260985 w 1037636"/>
              <a:gd name="connsiteY5" fmla="*/ 468495 h 794114"/>
              <a:gd name="connsiteX6" fmla="*/ 0 w 1037636"/>
              <a:gd name="connsiteY6" fmla="*/ 86678 h 794114"/>
              <a:gd name="connsiteX0" fmla="*/ 1027747 w 1047161"/>
              <a:gd name="connsiteY0" fmla="*/ 0 h 794114"/>
              <a:gd name="connsiteX1" fmla="*/ 788277 w 1047161"/>
              <a:gd name="connsiteY1" fmla="*/ 468495 h 794114"/>
              <a:gd name="connsiteX2" fmla="*/ 1047161 w 1047161"/>
              <a:gd name="connsiteY2" fmla="*/ 468495 h 794114"/>
              <a:gd name="connsiteX3" fmla="*/ 529394 w 1047161"/>
              <a:gd name="connsiteY3" fmla="*/ 794114 h 794114"/>
              <a:gd name="connsiteX4" fmla="*/ 11626 w 1047161"/>
              <a:gd name="connsiteY4" fmla="*/ 468495 h 794114"/>
              <a:gd name="connsiteX5" fmla="*/ 270510 w 1047161"/>
              <a:gd name="connsiteY5" fmla="*/ 468495 h 794114"/>
              <a:gd name="connsiteX6" fmla="*/ 0 w 1047161"/>
              <a:gd name="connsiteY6" fmla="*/ 10478 h 794114"/>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258884 w 1035535"/>
              <a:gd name="connsiteY5" fmla="*/ 481830 h 807449"/>
              <a:gd name="connsiteX6" fmla="*/ 12187 w 1035535"/>
              <a:gd name="connsiteY6" fmla="*/ 0 h 807449"/>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44696 w 1044696"/>
              <a:gd name="connsiteY0" fmla="*/ 0 h 832214"/>
              <a:gd name="connsiteX1" fmla="*/ 619488 w 1044696"/>
              <a:gd name="connsiteY1" fmla="*/ 506595 h 832214"/>
              <a:gd name="connsiteX2" fmla="*/ 1035535 w 1044696"/>
              <a:gd name="connsiteY2" fmla="*/ 506595 h 832214"/>
              <a:gd name="connsiteX3" fmla="*/ 517768 w 1044696"/>
              <a:gd name="connsiteY3" fmla="*/ 832214 h 832214"/>
              <a:gd name="connsiteX4" fmla="*/ 0 w 1044696"/>
              <a:gd name="connsiteY4" fmla="*/ 506595 h 832214"/>
              <a:gd name="connsiteX5" fmla="*/ 392234 w 1044696"/>
              <a:gd name="connsiteY5" fmla="*/ 511357 h 832214"/>
              <a:gd name="connsiteX6" fmla="*/ 12187 w 1044696"/>
              <a:gd name="connsiteY6" fmla="*/ 24765 h 832214"/>
              <a:gd name="connsiteX0" fmla="*/ 1032509 w 1032509"/>
              <a:gd name="connsiteY0" fmla="*/ 0 h 832214"/>
              <a:gd name="connsiteX1" fmla="*/ 607301 w 1032509"/>
              <a:gd name="connsiteY1" fmla="*/ 506595 h 832214"/>
              <a:gd name="connsiteX2" fmla="*/ 1023348 w 1032509"/>
              <a:gd name="connsiteY2" fmla="*/ 506595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832214"/>
              <a:gd name="connsiteX1" fmla="*/ 607301 w 1032509"/>
              <a:gd name="connsiteY1" fmla="*/ 506595 h 832214"/>
              <a:gd name="connsiteX2" fmla="*/ 804276 w 1032509"/>
              <a:gd name="connsiteY2" fmla="*/ 513741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722679"/>
              <a:gd name="connsiteX1" fmla="*/ 607301 w 1032509"/>
              <a:gd name="connsiteY1" fmla="*/ 506595 h 722679"/>
              <a:gd name="connsiteX2" fmla="*/ 804276 w 1032509"/>
              <a:gd name="connsiteY2" fmla="*/ 513741 h 722679"/>
              <a:gd name="connsiteX3" fmla="*/ 507965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804276 w 1032509"/>
              <a:gd name="connsiteY2" fmla="*/ 513741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792369 w 1032509"/>
              <a:gd name="connsiteY2" fmla="*/ 515732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0688"/>
              <a:gd name="connsiteX1" fmla="*/ 607301 w 1032509"/>
              <a:gd name="connsiteY1" fmla="*/ 506595 h 720688"/>
              <a:gd name="connsiteX2" fmla="*/ 792369 w 1032509"/>
              <a:gd name="connsiteY2" fmla="*/ 515732 h 720688"/>
              <a:gd name="connsiteX3" fmla="*/ 503202 w 1032509"/>
              <a:gd name="connsiteY3" fmla="*/ 720688 h 720688"/>
              <a:gd name="connsiteX4" fmla="*/ 237844 w 1032509"/>
              <a:gd name="connsiteY4" fmla="*/ 508976 h 720688"/>
              <a:gd name="connsiteX5" fmla="*/ 380047 w 1032509"/>
              <a:gd name="connsiteY5" fmla="*/ 511357 h 720688"/>
              <a:gd name="connsiteX6" fmla="*/ 0 w 1032509"/>
              <a:gd name="connsiteY6" fmla="*/ 24765 h 720688"/>
              <a:gd name="connsiteX0" fmla="*/ 1044414 w 1044414"/>
              <a:gd name="connsiteY0" fmla="*/ 0 h 720688"/>
              <a:gd name="connsiteX1" fmla="*/ 619206 w 1044414"/>
              <a:gd name="connsiteY1" fmla="*/ 506595 h 720688"/>
              <a:gd name="connsiteX2" fmla="*/ 804274 w 1044414"/>
              <a:gd name="connsiteY2" fmla="*/ 515732 h 720688"/>
              <a:gd name="connsiteX3" fmla="*/ 515107 w 1044414"/>
              <a:gd name="connsiteY3" fmla="*/ 720688 h 720688"/>
              <a:gd name="connsiteX4" fmla="*/ 249749 w 1044414"/>
              <a:gd name="connsiteY4" fmla="*/ 508976 h 720688"/>
              <a:gd name="connsiteX5" fmla="*/ 391952 w 1044414"/>
              <a:gd name="connsiteY5" fmla="*/ 511357 h 720688"/>
              <a:gd name="connsiteX6" fmla="*/ 0 w 1044414"/>
              <a:gd name="connsiteY6" fmla="*/ 4852 h 720688"/>
              <a:gd name="connsiteX0" fmla="*/ 1082514 w 1082514"/>
              <a:gd name="connsiteY0" fmla="*/ 0 h 722679"/>
              <a:gd name="connsiteX1" fmla="*/ 619206 w 1082514"/>
              <a:gd name="connsiteY1" fmla="*/ 508586 h 722679"/>
              <a:gd name="connsiteX2" fmla="*/ 804274 w 1082514"/>
              <a:gd name="connsiteY2" fmla="*/ 517723 h 722679"/>
              <a:gd name="connsiteX3" fmla="*/ 515107 w 1082514"/>
              <a:gd name="connsiteY3" fmla="*/ 722679 h 722679"/>
              <a:gd name="connsiteX4" fmla="*/ 249749 w 1082514"/>
              <a:gd name="connsiteY4" fmla="*/ 510967 h 722679"/>
              <a:gd name="connsiteX5" fmla="*/ 391952 w 1082514"/>
              <a:gd name="connsiteY5" fmla="*/ 513348 h 722679"/>
              <a:gd name="connsiteX6" fmla="*/ 0 w 1082514"/>
              <a:gd name="connsiteY6" fmla="*/ 6843 h 722679"/>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91952 w 1082514"/>
              <a:gd name="connsiteY5" fmla="*/ 513348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3080 w 1082514"/>
              <a:gd name="connsiteY4" fmla="*/ 526899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38256 w 1082514"/>
              <a:gd name="connsiteY1" fmla="*/ 534476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82514" h="724672">
                <a:moveTo>
                  <a:pt x="1082514" y="0"/>
                </a:moveTo>
                <a:cubicBezTo>
                  <a:pt x="788378" y="227602"/>
                  <a:pt x="727605" y="349736"/>
                  <a:pt x="638256" y="534476"/>
                </a:cubicBezTo>
                <a:lnTo>
                  <a:pt x="768555" y="531664"/>
                </a:lnTo>
                <a:lnTo>
                  <a:pt x="534160" y="724672"/>
                </a:lnTo>
                <a:lnTo>
                  <a:pt x="297373" y="532873"/>
                </a:lnTo>
                <a:lnTo>
                  <a:pt x="434815" y="533263"/>
                </a:lnTo>
                <a:cubicBezTo>
                  <a:pt x="434815" y="377098"/>
                  <a:pt x="0" y="6843"/>
                  <a:pt x="0" y="6843"/>
                </a:cubicBezTo>
              </a:path>
            </a:pathLst>
          </a:custGeom>
          <a:gradFill flip="none" rotWithShape="1">
            <a:gsLst>
              <a:gs pos="15000">
                <a:srgbClr val="FFF2CC"/>
              </a:gs>
              <a:gs pos="100000">
                <a:schemeClr val="bg1">
                  <a:alpha val="0"/>
                </a:schemeClr>
              </a:gs>
            </a:gsLst>
            <a:lin ang="16200000" scaled="1"/>
            <a:tileRect/>
          </a:gradFill>
          <a:ln w="19050">
            <a:gradFill flip="none" rotWithShape="1">
              <a:gsLst>
                <a:gs pos="100000">
                  <a:schemeClr val="bg1">
                    <a:lumMod val="100000"/>
                    <a:alpha val="0"/>
                  </a:schemeClr>
                </a:gs>
                <a:gs pos="31000">
                  <a:srgbClr val="FFD17D"/>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endParaRPr lang="zh-CN" altLang="en-US" sz="180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8" name="燕尾形 77"/>
          <p:cNvSpPr/>
          <p:nvPr/>
        </p:nvSpPr>
        <p:spPr bwMode="auto">
          <a:xfrm>
            <a:off x="8829690" y="34216"/>
            <a:ext cx="1791951" cy="348480"/>
          </a:xfrm>
          <a:prstGeom prst="chevron">
            <a:avLst/>
          </a:prstGeom>
          <a:solidFill>
            <a:srgbClr val="D9D9D9"/>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algn="ctr" fontAlgn="ctr">
              <a:lnSpc>
                <a:spcPct val="90000"/>
              </a:lnSpc>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Using Physical Interfaces</a:t>
            </a:r>
          </a:p>
        </p:txBody>
      </p:sp>
      <p:sp>
        <p:nvSpPr>
          <p:cNvPr id="79" name="燕尾形 78"/>
          <p:cNvSpPr/>
          <p:nvPr/>
        </p:nvSpPr>
        <p:spPr bwMode="auto">
          <a:xfrm>
            <a:off x="10473168" y="34216"/>
            <a:ext cx="1554848" cy="348480"/>
          </a:xfrm>
          <a:prstGeom prst="chevron">
            <a:avLst/>
          </a:prstGeom>
          <a:solidFill>
            <a:srgbClr val="00B0F0"/>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algn="ctr" fontAlgn="ctr">
              <a:lnSpc>
                <a:spcPct val="90000"/>
              </a:lnSpc>
            </a:pP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Using Sub-interfaces</a:t>
            </a:r>
          </a:p>
        </p:txBody>
      </p:sp>
    </p:spTree>
    <p:extLst>
      <p:ext uri="{BB962C8B-B14F-4D97-AF65-F5344CB8AC3E}">
        <p14:creationId xmlns:p14="http://schemas.microsoft.com/office/powerpoint/2010/main" val="60548363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wrap="square">
            <a:noAutofit/>
          </a:bodyPr>
          <a:lstStyle/>
          <a:p>
            <a:r>
              <a:rPr lang="en-US" dirty="0" smtClean="0">
                <a:latin typeface="Huawei Sans" panose="020C0503030203020204" pitchFamily="34" charset="0"/>
                <a:ea typeface="方正兰亭黑简体" panose="02000000000000000000" pitchFamily="2" charset="-122"/>
                <a:sym typeface="Huawei Sans" panose="020C0503030203020204" pitchFamily="34" charset="0"/>
              </a:rPr>
              <a:t>E</a:t>
            </a:r>
            <a:r>
              <a:rPr lang="en-US" altLang="zh-CN" dirty="0" smtClean="0">
                <a:latin typeface="Huawei Sans" panose="020C0503030203020204" pitchFamily="34" charset="0"/>
                <a:ea typeface="方正兰亭黑简体" panose="02000000000000000000" pitchFamily="2" charset="-122"/>
                <a:sym typeface="Huawei Sans" panose="020C0503030203020204" pitchFamily="34" charset="0"/>
              </a:rPr>
              <a:t>xample for Configuring </a:t>
            </a:r>
            <a:r>
              <a:rPr lang="en-US" dirty="0" smtClean="0">
                <a:latin typeface="Huawei Sans" panose="020C0503030203020204" pitchFamily="34" charset="0"/>
                <a:ea typeface="方正兰亭黑简体" panose="02000000000000000000" pitchFamily="2" charset="-122"/>
                <a:sym typeface="Huawei Sans" panose="020C0503030203020204" pitchFamily="34" charset="0"/>
              </a:rPr>
              <a:t>Sub-interfaces</a:t>
            </a: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1" name="矩形 90"/>
          <p:cNvSpPr/>
          <p:nvPr/>
        </p:nvSpPr>
        <p:spPr bwMode="auto">
          <a:xfrm>
            <a:off x="5951187" y="1586493"/>
            <a:ext cx="5025344" cy="1299657"/>
          </a:xfrm>
          <a:prstGeom prst="rect">
            <a:avLst/>
          </a:prstGeom>
          <a:solidFill>
            <a:srgbClr val="00B0F0">
              <a:alpha val="5000"/>
            </a:srgbClr>
          </a:solidFill>
          <a:ln>
            <a:solidFill>
              <a:srgbClr val="99DFF9"/>
            </a:solidFill>
          </a:ln>
        </p:spPr>
        <p:txBody>
          <a:bodyPr wrap="square" rtlCol="0" anchor="ctr">
            <a:noAutofit/>
          </a:bodyPr>
          <a:lstStyle/>
          <a:p>
            <a:pPr fontAlgn="ctr">
              <a:lnSpc>
                <a:spcPct val="120000"/>
              </a:lnSpc>
            </a:pP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[R1]interface GigabitEthernet0/0/1.10</a:t>
            </a:r>
          </a:p>
          <a:p>
            <a:pPr fontAlgn="ctr">
              <a:lnSpc>
                <a:spcPct val="120000"/>
              </a:lnSpc>
            </a:pP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[R1-GigabitEthernet0/0/1.10]dot1q termination vid 10</a:t>
            </a:r>
          </a:p>
          <a:p>
            <a:pPr fontAlgn="ctr">
              <a:lnSpc>
                <a:spcPct val="120000"/>
              </a:lnSpc>
            </a:pP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[R1-GigabitEthernet0/0/1.10]</a:t>
            </a:r>
            <a:r>
              <a:rPr lang="en-US" sz="1400" dirty="0" err="1">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ip</a:t>
            </a: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address 192.168.10.254 24</a:t>
            </a:r>
          </a:p>
          <a:p>
            <a:pPr fontAlgn="ctr">
              <a:lnSpc>
                <a:spcPct val="120000"/>
              </a:lnSpc>
            </a:pP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[R1-GigabitEthernet0/0/1.10]</a:t>
            </a:r>
            <a:r>
              <a:rPr lang="en-US" sz="1400" dirty="0" err="1">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arp</a:t>
            </a: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broadcast enable</a:t>
            </a:r>
          </a:p>
        </p:txBody>
      </p:sp>
      <p:sp>
        <p:nvSpPr>
          <p:cNvPr id="92" name="矩形 91"/>
          <p:cNvSpPr/>
          <p:nvPr/>
        </p:nvSpPr>
        <p:spPr bwMode="auto">
          <a:xfrm>
            <a:off x="6007176" y="5005469"/>
            <a:ext cx="4969355" cy="1299657"/>
          </a:xfrm>
          <a:prstGeom prst="rect">
            <a:avLst/>
          </a:prstGeom>
          <a:solidFill>
            <a:srgbClr val="00B0F0">
              <a:alpha val="5000"/>
            </a:srgbClr>
          </a:solidFill>
          <a:ln>
            <a:solidFill>
              <a:srgbClr val="99DFF9"/>
            </a:solidFill>
          </a:ln>
        </p:spPr>
        <p:txBody>
          <a:bodyPr wrap="square" rtlCol="0" anchor="ctr">
            <a:noAutofit/>
          </a:bodyPr>
          <a:lstStyle/>
          <a:p>
            <a:pPr fontAlgn="ctr">
              <a:lnSpc>
                <a:spcPct val="120000"/>
              </a:lnSpc>
            </a:pP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[R1]interface GigabitEthernet0/0/1.20</a:t>
            </a:r>
          </a:p>
          <a:p>
            <a:pPr fontAlgn="ctr">
              <a:lnSpc>
                <a:spcPct val="120000"/>
              </a:lnSpc>
            </a:pP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[R1-GigabitEthernet0/0/1.20]dot1q termination vid 20</a:t>
            </a:r>
          </a:p>
          <a:p>
            <a:pPr fontAlgn="ctr">
              <a:lnSpc>
                <a:spcPct val="120000"/>
              </a:lnSpc>
            </a:pP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[R1-GigabitEthernet0/0/1.20]</a:t>
            </a:r>
            <a:r>
              <a:rPr lang="en-US" sz="1400" dirty="0" err="1">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ip</a:t>
            </a: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address 192.168.20.254 24</a:t>
            </a:r>
          </a:p>
          <a:p>
            <a:pPr fontAlgn="ctr">
              <a:lnSpc>
                <a:spcPct val="120000"/>
              </a:lnSpc>
            </a:pP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[R1-GigabitEthernet0/0/1.20]</a:t>
            </a:r>
            <a:r>
              <a:rPr lang="en-US" sz="1400" dirty="0" err="1">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arp</a:t>
            </a: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broadcast enable</a:t>
            </a:r>
          </a:p>
        </p:txBody>
      </p:sp>
      <p:sp>
        <p:nvSpPr>
          <p:cNvPr id="97" name="文本框 96"/>
          <p:cNvSpPr txBox="1"/>
          <p:nvPr/>
        </p:nvSpPr>
        <p:spPr bwMode="auto">
          <a:xfrm>
            <a:off x="7121328" y="3171433"/>
            <a:ext cx="4165446" cy="1532361"/>
          </a:xfrm>
          <a:prstGeom prst="rect">
            <a:avLst/>
          </a:prstGeom>
          <a:solidFill>
            <a:srgbClr val="FFFF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defPPr>
            <a:lvl1pPr fontAlgn="auto">
              <a:lnSpc>
                <a:spcPts val="2200"/>
              </a:lnSpc>
              <a:spcBef>
                <a:spcPts val="0"/>
              </a:spcBef>
              <a:spcAft>
                <a:spcPts val="0"/>
              </a:spcAft>
              <a:defRPr sz="1600">
                <a:solidFill>
                  <a:srgbClr val="C00000"/>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fontAlgn="ctr">
              <a:lnSpc>
                <a:spcPct val="100000"/>
              </a:lnSpc>
            </a:pPr>
            <a:r>
              <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The VLAN IDs to be terminated need to be configured on the sub-interfaces.</a:t>
            </a:r>
          </a:p>
          <a:p>
            <a:pPr fontAlgn="ctr">
              <a:lnSpc>
                <a:spcPct val="100000"/>
              </a:lnSpc>
            </a:pPr>
            <a:r>
              <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The router selects proper sub-interfaces based on the VLAN IDs of the received packets. (The sub-interfaces accept tagged packets.)</a:t>
            </a:r>
          </a:p>
          <a:p>
            <a:pPr fontAlgn="ctr">
              <a:lnSpc>
                <a:spcPct val="100000"/>
              </a:lnSpc>
            </a:pPr>
            <a:r>
              <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The packets sent by the sub-interfaces carry the configured termination VLAN IDs.</a:t>
            </a:r>
          </a:p>
        </p:txBody>
      </p:sp>
      <p:sp>
        <p:nvSpPr>
          <p:cNvPr id="73" name="圆角矩形 72"/>
          <p:cNvSpPr/>
          <p:nvPr/>
        </p:nvSpPr>
        <p:spPr>
          <a:xfrm rot="16200000">
            <a:off x="2507232" y="1821364"/>
            <a:ext cx="1208614" cy="1807311"/>
          </a:xfrm>
          <a:prstGeom prst="roundRect">
            <a:avLst>
              <a:gd name="adj" fmla="val 9599"/>
            </a:avLst>
          </a:prstGeom>
          <a:solidFill>
            <a:srgbClr val="00B0F0">
              <a:alpha val="5000"/>
            </a:srgbClr>
          </a:solidFill>
          <a:ln w="9525" cap="flat" cmpd="sng" algn="ctr">
            <a:solidFill>
              <a:srgbClr val="99DFF9"/>
            </a:solidFill>
            <a:prstDash val="solid"/>
          </a:ln>
          <a:effectLst/>
        </p:spPr>
        <p:txBody>
          <a:bodyPr wrap="square" rtlCol="0" anchor="ctr">
            <a:noAutofit/>
          </a:bodyPr>
          <a:lstStyle/>
          <a:p>
            <a:pPr algn="ctr" defTabSz="914400" fontAlgn="ctr">
              <a:spcBef>
                <a:spcPct val="0"/>
              </a:spcBef>
              <a:spcAft>
                <a:spcPct val="0"/>
              </a:spcAft>
            </a:pPr>
            <a:endParaRPr lang="zh-CN" altLang="en-US" sz="1200" kern="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9" name="矩形 88"/>
          <p:cNvSpPr/>
          <p:nvPr/>
        </p:nvSpPr>
        <p:spPr>
          <a:xfrm>
            <a:off x="2010597" y="2547596"/>
            <a:ext cx="888024" cy="338554"/>
          </a:xfrm>
          <a:prstGeom prst="rect">
            <a:avLst/>
          </a:prstGeom>
        </p:spPr>
        <p:txBody>
          <a:bodyPr wrap="square">
            <a:noAutofit/>
          </a:bodyPr>
          <a:lstStyle/>
          <a:p>
            <a:pPr algn="ctr" fontAlgn="ctr"/>
            <a:r>
              <a:rPr lang="en-US" sz="1600" b="1">
                <a:latin typeface="Huawei Sans" panose="020C0503030203020204" pitchFamily="34" charset="0"/>
                <a:ea typeface="方正兰亭黑简体" panose="02000000000000000000" pitchFamily="2" charset="-122"/>
                <a:sym typeface="Huawei Sans" panose="020C0503030203020204" pitchFamily="34" charset="0"/>
              </a:rPr>
              <a:t>R1</a:t>
            </a:r>
          </a:p>
        </p:txBody>
      </p:sp>
      <p:sp>
        <p:nvSpPr>
          <p:cNvPr id="90" name="圆角矩形 89"/>
          <p:cNvSpPr/>
          <p:nvPr/>
        </p:nvSpPr>
        <p:spPr>
          <a:xfrm rot="16200000">
            <a:off x="2507231" y="4640299"/>
            <a:ext cx="1208614" cy="1807311"/>
          </a:xfrm>
          <a:prstGeom prst="roundRect">
            <a:avLst>
              <a:gd name="adj" fmla="val 7243"/>
            </a:avLst>
          </a:prstGeom>
          <a:solidFill>
            <a:srgbClr val="00B0F0">
              <a:alpha val="5000"/>
            </a:srgbClr>
          </a:solidFill>
          <a:ln w="9525" cap="flat" cmpd="sng" algn="ctr">
            <a:solidFill>
              <a:srgbClr val="99DFF9"/>
            </a:solidFill>
            <a:prstDash val="solid"/>
          </a:ln>
          <a:effectLst/>
        </p:spPr>
        <p:txBody>
          <a:bodyPr wrap="square" rtlCol="0" anchor="ctr">
            <a:noAutofit/>
          </a:bodyPr>
          <a:lstStyle/>
          <a:p>
            <a:pPr marL="0" marR="0" indent="0" algn="ctr" defTabSz="914400" eaLnBrk="1" fontAlgn="ctr" latinLnBrk="0" hangingPunct="1">
              <a:lnSpc>
                <a:spcPct val="100000"/>
              </a:lnSpc>
              <a:spcBef>
                <a:spcPct val="0"/>
              </a:spcBef>
              <a:spcAft>
                <a:spcPct val="0"/>
              </a:spcAft>
              <a:buClrTx/>
              <a:buSzTx/>
              <a:buFontTx/>
              <a:buNone/>
              <a:tabLst/>
            </a:pPr>
            <a:endParaRPr kumimoji="0" lang="zh-CN" altLang="en-US" sz="1200"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1" name="圆角矩形 70"/>
          <p:cNvSpPr/>
          <p:nvPr/>
        </p:nvSpPr>
        <p:spPr>
          <a:xfrm rot="16200000">
            <a:off x="2904848" y="4767487"/>
            <a:ext cx="480862" cy="825190"/>
          </a:xfrm>
          <a:prstGeom prst="roundRect">
            <a:avLst>
              <a:gd name="adj" fmla="val 7785"/>
            </a:avLst>
          </a:prstGeom>
          <a:noFill/>
          <a:ln w="9525" cap="flat" cmpd="sng" algn="ctr">
            <a:solidFill>
              <a:srgbClr val="00B0F0"/>
            </a:solidFill>
            <a:prstDash val="solid"/>
          </a:ln>
          <a:effectLst>
            <a:outerShdw blurRad="152400" dist="38100" dir="5400000" algn="t" rotWithShape="0">
              <a:prstClr val="black">
                <a:alpha val="12000"/>
              </a:prstClr>
            </a:outerShdw>
          </a:effectLst>
        </p:spPr>
        <p:txBody>
          <a:bodyPr wrap="square" rtlCol="0" anchor="ctr">
            <a:noAutofit/>
          </a:bodyPr>
          <a:lstStyle/>
          <a:p>
            <a:pPr marL="0" marR="0" indent="0" algn="ctr" defTabSz="914400" eaLnBrk="1" fontAlgn="ctr" latinLnBrk="0" hangingPunct="1">
              <a:lnSpc>
                <a:spcPct val="100000"/>
              </a:lnSpc>
              <a:spcBef>
                <a:spcPct val="0"/>
              </a:spcBef>
              <a:spcAft>
                <a:spcPct val="0"/>
              </a:spcAft>
              <a:buClrTx/>
              <a:buSzTx/>
              <a:buFontTx/>
              <a:buNone/>
              <a:tabLst/>
            </a:pPr>
            <a:endParaRPr kumimoji="0" lang="zh-CN" altLang="en-US" sz="1200"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0" name="矩形 99"/>
          <p:cNvSpPr/>
          <p:nvPr/>
        </p:nvSpPr>
        <p:spPr>
          <a:xfrm>
            <a:off x="2669850" y="5550361"/>
            <a:ext cx="888024" cy="338554"/>
          </a:xfrm>
          <a:prstGeom prst="rect">
            <a:avLst/>
          </a:prstGeom>
        </p:spPr>
        <p:txBody>
          <a:bodyPr wrap="square">
            <a:noAutofit/>
          </a:bodyPr>
          <a:lstStyle/>
          <a:p>
            <a:pPr algn="ctr" fontAlgn="ctr"/>
            <a:r>
              <a:rPr lang="en-US" sz="1600" b="1">
                <a:latin typeface="Huawei Sans" panose="020C0503030203020204" pitchFamily="34" charset="0"/>
                <a:ea typeface="方正兰亭黑简体" panose="02000000000000000000" pitchFamily="2" charset="-122"/>
                <a:sym typeface="Huawei Sans" panose="020C0503030203020204" pitchFamily="34" charset="0"/>
              </a:rPr>
              <a:t>SW1</a:t>
            </a:r>
          </a:p>
        </p:txBody>
      </p:sp>
      <p:sp>
        <p:nvSpPr>
          <p:cNvPr id="72" name="矩形 71"/>
          <p:cNvSpPr/>
          <p:nvPr/>
        </p:nvSpPr>
        <p:spPr>
          <a:xfrm>
            <a:off x="2732684" y="4958848"/>
            <a:ext cx="888024" cy="461665"/>
          </a:xfrm>
          <a:prstGeom prst="rect">
            <a:avLst/>
          </a:prstGeom>
        </p:spPr>
        <p:txBody>
          <a:bodyPr wrap="square">
            <a:noAutofit/>
          </a:bodyPr>
          <a:lstStyle/>
          <a:p>
            <a:pPr algn="ctr" fontAlgn="ctr"/>
            <a:r>
              <a:rPr lang="en-US" sz="1200">
                <a:latin typeface="Huawei Sans" panose="020C0503030203020204" pitchFamily="34" charset="0"/>
                <a:ea typeface="方正兰亭黑简体" panose="02000000000000000000" pitchFamily="2" charset="-122"/>
                <a:sym typeface="Huawei Sans" panose="020C0503030203020204" pitchFamily="34" charset="0"/>
              </a:rPr>
              <a:t>Trunk GE0/0/24</a:t>
            </a:r>
          </a:p>
        </p:txBody>
      </p:sp>
      <p:sp>
        <p:nvSpPr>
          <p:cNvPr id="27" name="圆角矩形 26"/>
          <p:cNvSpPr/>
          <p:nvPr/>
        </p:nvSpPr>
        <p:spPr>
          <a:xfrm>
            <a:off x="2949529" y="3150784"/>
            <a:ext cx="350142" cy="1854685"/>
          </a:xfrm>
          <a:prstGeom prst="roundRect">
            <a:avLst>
              <a:gd name="adj" fmla="val 4019"/>
            </a:avLst>
          </a:prstGeom>
          <a:solidFill>
            <a:srgbClr val="00B0F0">
              <a:alpha val="5000"/>
            </a:srgbClr>
          </a:solidFill>
          <a:ln w="9525" cap="flat" cmpd="sng" algn="ctr">
            <a:solidFill>
              <a:srgbClr val="99DFF9"/>
            </a:solidFill>
            <a:prstDash val="solid"/>
            <a:miter lim="800000"/>
          </a:ln>
          <a:effectLst/>
        </p:spPr>
        <p:txBody>
          <a:bodyPr wrap="square" rtlCol="0" anchor="ctr">
            <a:noAutofit/>
          </a:bodyPr>
          <a:lstStyle/>
          <a:p>
            <a:pPr algn="ctr" defTabSz="914400" fontAlgn="ctr"/>
            <a:endParaRPr lang="zh-CN" altLang="en-US" ker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8" name="Oval 5"/>
          <p:cNvSpPr/>
          <p:nvPr/>
        </p:nvSpPr>
        <p:spPr>
          <a:xfrm rot="16200000">
            <a:off x="2849355" y="2753387"/>
            <a:ext cx="548336" cy="548336"/>
          </a:xfrm>
          <a:prstGeom prst="ellipse">
            <a:avLst/>
          </a:prstGeom>
          <a:solidFill>
            <a:srgbClr val="00B0F0">
              <a:alpha val="5000"/>
            </a:srgbClr>
          </a:solidFill>
          <a:ln w="28575" cap="flat" cmpd="sng" algn="ctr">
            <a:solidFill>
              <a:srgbClr val="99DFF9"/>
            </a:solid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4" name="组合 13"/>
          <p:cNvGrpSpPr/>
          <p:nvPr/>
        </p:nvGrpSpPr>
        <p:grpSpPr>
          <a:xfrm>
            <a:off x="3140343" y="3171434"/>
            <a:ext cx="159328" cy="1829000"/>
            <a:chOff x="3116876" y="2906800"/>
            <a:chExt cx="159328" cy="1829000"/>
          </a:xfrm>
        </p:grpSpPr>
        <p:cxnSp>
          <p:nvCxnSpPr>
            <p:cNvPr id="29" name="直接连接符 28"/>
            <p:cNvCxnSpPr/>
            <p:nvPr/>
          </p:nvCxnSpPr>
          <p:spPr bwMode="auto">
            <a:xfrm rot="16200000">
              <a:off x="2353002" y="3886444"/>
              <a:ext cx="1698713" cy="0"/>
            </a:xfrm>
            <a:prstGeom prst="line">
              <a:avLst/>
            </a:prstGeom>
            <a:solidFill>
              <a:srgbClr val="FFFFCC"/>
            </a:solidFill>
            <a:ln w="25400" cap="flat" cmpd="sng" algn="ctr">
              <a:solidFill>
                <a:srgbClr val="FFD17D"/>
              </a:solidFill>
              <a:prstDash val="solid"/>
              <a:miter lim="800000"/>
            </a:ln>
            <a:effectLst/>
          </p:spPr>
        </p:cxnSp>
        <p:sp>
          <p:nvSpPr>
            <p:cNvPr id="31" name="Oval 8"/>
            <p:cNvSpPr/>
            <p:nvPr/>
          </p:nvSpPr>
          <p:spPr>
            <a:xfrm rot="16200000">
              <a:off x="3116876" y="2906800"/>
              <a:ext cx="159328" cy="159328"/>
            </a:xfrm>
            <a:prstGeom prst="ellipse">
              <a:avLst/>
            </a:prstGeom>
            <a:solidFill>
              <a:srgbClr val="FFFFCC"/>
            </a:solidFill>
            <a:ln w="25400" cap="flat" cmpd="sng" algn="ctr">
              <a:solidFill>
                <a:srgbClr val="FFD17D"/>
              </a:solid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grpSp>
        <p:nvGrpSpPr>
          <p:cNvPr id="15" name="组合 14"/>
          <p:cNvGrpSpPr/>
          <p:nvPr/>
        </p:nvGrpSpPr>
        <p:grpSpPr>
          <a:xfrm>
            <a:off x="2969211" y="3169998"/>
            <a:ext cx="159328" cy="1830437"/>
            <a:chOff x="3348919" y="2905364"/>
            <a:chExt cx="159328" cy="1830437"/>
          </a:xfrm>
        </p:grpSpPr>
        <p:cxnSp>
          <p:nvCxnSpPr>
            <p:cNvPr id="30" name="直接连接符 29"/>
            <p:cNvCxnSpPr/>
            <p:nvPr/>
          </p:nvCxnSpPr>
          <p:spPr bwMode="auto">
            <a:xfrm rot="16200000" flipV="1">
              <a:off x="2553745" y="3868901"/>
              <a:ext cx="1718493" cy="15307"/>
            </a:xfrm>
            <a:prstGeom prst="line">
              <a:avLst/>
            </a:prstGeom>
            <a:solidFill>
              <a:srgbClr val="5B9BD5">
                <a:lumMod val="40000"/>
                <a:lumOff val="60000"/>
              </a:srgbClr>
            </a:solidFill>
            <a:ln w="25400" cap="flat" cmpd="sng" algn="ctr">
              <a:solidFill>
                <a:srgbClr val="00B0F0"/>
              </a:solidFill>
              <a:prstDash val="solid"/>
              <a:miter lim="800000"/>
            </a:ln>
            <a:effectLst/>
          </p:spPr>
        </p:cxnSp>
        <p:sp>
          <p:nvSpPr>
            <p:cNvPr id="32" name="Oval 9"/>
            <p:cNvSpPr/>
            <p:nvPr/>
          </p:nvSpPr>
          <p:spPr>
            <a:xfrm rot="16200000">
              <a:off x="3348919" y="2905364"/>
              <a:ext cx="159328" cy="159328"/>
            </a:xfrm>
            <a:prstGeom prst="ellipse">
              <a:avLst/>
            </a:prstGeom>
            <a:solidFill>
              <a:srgbClr val="5B9BD5">
                <a:lumMod val="40000"/>
                <a:lumOff val="60000"/>
              </a:srgbClr>
            </a:solidFill>
            <a:ln w="25400" cap="flat" cmpd="sng" algn="ctr">
              <a:solidFill>
                <a:srgbClr val="00B0F0"/>
              </a:solid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grpSp>
      <p:cxnSp>
        <p:nvCxnSpPr>
          <p:cNvPr id="65" name="Straight Connector 49"/>
          <p:cNvCxnSpPr>
            <a:stCxn id="31" idx="4"/>
          </p:cNvCxnSpPr>
          <p:nvPr/>
        </p:nvCxnSpPr>
        <p:spPr>
          <a:xfrm>
            <a:off x="3299671" y="3251098"/>
            <a:ext cx="874482" cy="513329"/>
          </a:xfrm>
          <a:prstGeom prst="line">
            <a:avLst/>
          </a:prstGeom>
          <a:noFill/>
          <a:ln w="25400" cap="flat" cmpd="sng" algn="ctr">
            <a:solidFill>
              <a:srgbClr val="FFD17D"/>
            </a:solidFill>
            <a:prstDash val="sysDot"/>
            <a:miter lim="800000"/>
          </a:ln>
          <a:effectLst/>
        </p:spPr>
      </p:cxnSp>
      <p:cxnSp>
        <p:nvCxnSpPr>
          <p:cNvPr id="66" name="Straight Connector 50"/>
          <p:cNvCxnSpPr/>
          <p:nvPr/>
        </p:nvCxnSpPr>
        <p:spPr>
          <a:xfrm>
            <a:off x="4281701" y="4044622"/>
            <a:ext cx="892860" cy="0"/>
          </a:xfrm>
          <a:prstGeom prst="line">
            <a:avLst/>
          </a:prstGeom>
          <a:noFill/>
          <a:ln w="25400" cap="flat" cmpd="sng" algn="ctr">
            <a:solidFill>
              <a:srgbClr val="00B0F0"/>
            </a:solidFill>
            <a:prstDash val="sysDot"/>
            <a:miter lim="800000"/>
          </a:ln>
          <a:effectLst/>
        </p:spPr>
      </p:cxnSp>
      <p:sp>
        <p:nvSpPr>
          <p:cNvPr id="67" name="Can 56"/>
          <p:cNvSpPr/>
          <p:nvPr/>
        </p:nvSpPr>
        <p:spPr>
          <a:xfrm rot="16200000" flipV="1">
            <a:off x="5095437" y="3398059"/>
            <a:ext cx="606811" cy="1031663"/>
          </a:xfrm>
          <a:prstGeom prst="can">
            <a:avLst>
              <a:gd name="adj" fmla="val 41596"/>
            </a:avLst>
          </a:prstGeom>
          <a:solidFill>
            <a:srgbClr val="F4FBFE"/>
          </a:solidFill>
          <a:ln w="127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0" name="Rectangle 63"/>
          <p:cNvSpPr/>
          <p:nvPr/>
        </p:nvSpPr>
        <p:spPr>
          <a:xfrm>
            <a:off x="4818493" y="3736845"/>
            <a:ext cx="934872" cy="307777"/>
          </a:xfrm>
          <a:prstGeom prst="rect">
            <a:avLst/>
          </a:prstGeom>
        </p:spPr>
        <p:txBody>
          <a:bodyPr wrap="square">
            <a:noAutofit/>
          </a:bodyPr>
          <a:lstStyle/>
          <a:p>
            <a:pPr algn="ctr" fontAlgn="ctr">
              <a:spcBef>
                <a:spcPts val="0"/>
              </a:spcBef>
              <a:spcAft>
                <a:spcPts val="0"/>
              </a:spcAft>
            </a:pPr>
            <a:r>
              <a:rPr lang="en-US" sz="1400" b="1">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GE 0/0/1</a:t>
            </a:r>
          </a:p>
        </p:txBody>
      </p:sp>
      <p:sp>
        <p:nvSpPr>
          <p:cNvPr id="68" name="Can 59"/>
          <p:cNvSpPr/>
          <p:nvPr/>
        </p:nvSpPr>
        <p:spPr>
          <a:xfrm rot="16200000" flipV="1">
            <a:off x="6143931" y="3327748"/>
            <a:ext cx="206298" cy="954437"/>
          </a:xfrm>
          <a:prstGeom prst="can">
            <a:avLst>
              <a:gd name="adj" fmla="val 55435"/>
            </a:avLst>
          </a:prstGeom>
          <a:solidFill>
            <a:srgbClr val="FFF2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9" name="Rectangle 60"/>
          <p:cNvSpPr/>
          <p:nvPr/>
        </p:nvSpPr>
        <p:spPr>
          <a:xfrm flipH="1">
            <a:off x="5742046" y="3683522"/>
            <a:ext cx="959029" cy="253916"/>
          </a:xfrm>
          <a:prstGeom prst="rect">
            <a:avLst/>
          </a:prstGeom>
        </p:spPr>
        <p:txBody>
          <a:bodyPr wrap="square">
            <a:noAutofit/>
          </a:bodyPr>
          <a:lstStyle/>
          <a:p>
            <a:pPr algn="ctr" fontAlgn="ctr">
              <a:spcBef>
                <a:spcPts val="0"/>
              </a:spcBef>
              <a:spcAft>
                <a:spcPts val="0"/>
              </a:spcAft>
            </a:pPr>
            <a:r>
              <a:rPr lang="en-US" sz="1050" b="1">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GE 0/0/1.10</a:t>
            </a:r>
          </a:p>
        </p:txBody>
      </p:sp>
      <p:sp>
        <p:nvSpPr>
          <p:cNvPr id="80" name="Can 64"/>
          <p:cNvSpPr/>
          <p:nvPr/>
        </p:nvSpPr>
        <p:spPr>
          <a:xfrm rot="16200000" flipV="1">
            <a:off x="6143931" y="3564924"/>
            <a:ext cx="206298" cy="954437"/>
          </a:xfrm>
          <a:prstGeom prst="can">
            <a:avLst>
              <a:gd name="adj" fmla="val 55435"/>
            </a:avLst>
          </a:prstGeom>
          <a:solidFill>
            <a:srgbClr val="F4FBFE"/>
          </a:solidFill>
          <a:ln w="1270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1" name="Rectangle 65"/>
          <p:cNvSpPr/>
          <p:nvPr/>
        </p:nvSpPr>
        <p:spPr>
          <a:xfrm flipH="1">
            <a:off x="5742046" y="3920698"/>
            <a:ext cx="959029" cy="253916"/>
          </a:xfrm>
          <a:prstGeom prst="rect">
            <a:avLst/>
          </a:prstGeom>
        </p:spPr>
        <p:txBody>
          <a:bodyPr wrap="square">
            <a:noAutofit/>
          </a:bodyPr>
          <a:lstStyle/>
          <a:p>
            <a:pPr algn="ctr" fontAlgn="ctr">
              <a:spcBef>
                <a:spcPts val="0"/>
              </a:spcBef>
              <a:spcAft>
                <a:spcPts val="0"/>
              </a:spcAft>
            </a:pPr>
            <a:r>
              <a:rPr lang="en-US" sz="1050" b="1">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GE 0/0/1.20</a:t>
            </a:r>
          </a:p>
        </p:txBody>
      </p:sp>
      <p:cxnSp>
        <p:nvCxnSpPr>
          <p:cNvPr id="64" name="Straight Connector 48"/>
          <p:cNvCxnSpPr/>
          <p:nvPr/>
        </p:nvCxnSpPr>
        <p:spPr>
          <a:xfrm flipH="1">
            <a:off x="4174153" y="3764427"/>
            <a:ext cx="708858" cy="0"/>
          </a:xfrm>
          <a:prstGeom prst="line">
            <a:avLst/>
          </a:prstGeom>
          <a:noFill/>
          <a:ln w="28575" cap="flat" cmpd="sng" algn="ctr">
            <a:solidFill>
              <a:srgbClr val="FFD17D"/>
            </a:solidFill>
            <a:prstDash val="sysDot"/>
            <a:miter lim="800000"/>
          </a:ln>
          <a:effectLst/>
        </p:spPr>
      </p:cxnSp>
      <p:cxnSp>
        <p:nvCxnSpPr>
          <p:cNvPr id="86" name="Straight Connector 49"/>
          <p:cNvCxnSpPr>
            <a:stCxn id="32" idx="2"/>
          </p:cNvCxnSpPr>
          <p:nvPr/>
        </p:nvCxnSpPr>
        <p:spPr>
          <a:xfrm>
            <a:off x="3048875" y="3329326"/>
            <a:ext cx="1256797" cy="715296"/>
          </a:xfrm>
          <a:prstGeom prst="line">
            <a:avLst/>
          </a:prstGeom>
          <a:noFill/>
          <a:ln w="28575" cap="flat" cmpd="sng" algn="ctr">
            <a:solidFill>
              <a:srgbClr val="00B0F0"/>
            </a:solidFill>
            <a:prstDash val="sysDot"/>
            <a:miter lim="800000"/>
          </a:ln>
          <a:effectLst/>
        </p:spPr>
      </p:cxnSp>
      <p:cxnSp>
        <p:nvCxnSpPr>
          <p:cNvPr id="88" name="直接箭头连接符 87"/>
          <p:cNvCxnSpPr/>
          <p:nvPr/>
        </p:nvCxnSpPr>
        <p:spPr>
          <a:xfrm flipV="1">
            <a:off x="6701075" y="2886150"/>
            <a:ext cx="0" cy="724335"/>
          </a:xfrm>
          <a:prstGeom prst="straightConnector1">
            <a:avLst/>
          </a:prstGeom>
          <a:ln w="25400">
            <a:solidFill>
              <a:srgbClr val="FFD17D"/>
            </a:solidFill>
            <a:tailEnd type="triangle"/>
          </a:ln>
        </p:spPr>
        <p:style>
          <a:lnRef idx="1">
            <a:schemeClr val="accent1"/>
          </a:lnRef>
          <a:fillRef idx="0">
            <a:schemeClr val="accent1"/>
          </a:fillRef>
          <a:effectRef idx="0">
            <a:schemeClr val="accent1"/>
          </a:effectRef>
          <a:fontRef idx="minor">
            <a:schemeClr val="tx1"/>
          </a:fontRef>
        </p:style>
      </p:cxnSp>
      <p:cxnSp>
        <p:nvCxnSpPr>
          <p:cNvPr id="98" name="直接箭头连接符 97"/>
          <p:cNvCxnSpPr/>
          <p:nvPr/>
        </p:nvCxnSpPr>
        <p:spPr>
          <a:xfrm>
            <a:off x="6701075" y="4227452"/>
            <a:ext cx="0" cy="736601"/>
          </a:xfrm>
          <a:prstGeom prst="straightConnector1">
            <a:avLst/>
          </a:prstGeom>
          <a:ln w="25400">
            <a:solidFill>
              <a:srgbClr val="00B0F0"/>
            </a:solidFill>
            <a:tailEnd type="triangle"/>
          </a:ln>
        </p:spPr>
        <p:style>
          <a:lnRef idx="1">
            <a:schemeClr val="accent1"/>
          </a:lnRef>
          <a:fillRef idx="0">
            <a:schemeClr val="accent1"/>
          </a:fillRef>
          <a:effectRef idx="0">
            <a:schemeClr val="accent1"/>
          </a:effectRef>
          <a:fontRef idx="minor">
            <a:schemeClr val="tx1"/>
          </a:fontRef>
        </p:style>
      </p:cxnSp>
      <p:cxnSp>
        <p:nvCxnSpPr>
          <p:cNvPr id="101" name="直接箭头连接符 100"/>
          <p:cNvCxnSpPr/>
          <p:nvPr/>
        </p:nvCxnSpPr>
        <p:spPr>
          <a:xfrm flipV="1">
            <a:off x="9152631" y="2927149"/>
            <a:ext cx="0" cy="244539"/>
          </a:xfrm>
          <a:prstGeom prst="straightConnector1">
            <a:avLst/>
          </a:prstGeom>
          <a:ln w="25400">
            <a:solidFill>
              <a:srgbClr val="FFD17D"/>
            </a:solidFill>
            <a:tailEnd type="triangle"/>
          </a:ln>
        </p:spPr>
        <p:style>
          <a:lnRef idx="1">
            <a:schemeClr val="accent1"/>
          </a:lnRef>
          <a:fillRef idx="0">
            <a:schemeClr val="accent1"/>
          </a:fillRef>
          <a:effectRef idx="0">
            <a:schemeClr val="accent1"/>
          </a:effectRef>
          <a:fontRef idx="minor">
            <a:schemeClr val="tx1"/>
          </a:fontRef>
        </p:style>
      </p:cxnSp>
      <p:cxnSp>
        <p:nvCxnSpPr>
          <p:cNvPr id="102" name="直接箭头连接符 101"/>
          <p:cNvCxnSpPr/>
          <p:nvPr/>
        </p:nvCxnSpPr>
        <p:spPr>
          <a:xfrm>
            <a:off x="9152631" y="4710194"/>
            <a:ext cx="0" cy="223047"/>
          </a:xfrm>
          <a:prstGeom prst="straightConnector1">
            <a:avLst/>
          </a:prstGeom>
          <a:ln w="25400">
            <a:solidFill>
              <a:srgbClr val="FFD17D"/>
            </a:solidFill>
            <a:tailEnd type="triangle"/>
          </a:ln>
        </p:spPr>
        <p:style>
          <a:lnRef idx="1">
            <a:schemeClr val="accent1"/>
          </a:lnRef>
          <a:fillRef idx="0">
            <a:schemeClr val="accent1"/>
          </a:fillRef>
          <a:effectRef idx="0">
            <a:schemeClr val="accent1"/>
          </a:effectRef>
          <a:fontRef idx="minor">
            <a:schemeClr val="tx1"/>
          </a:fontRef>
        </p:style>
      </p:cxnSp>
      <p:sp>
        <p:nvSpPr>
          <p:cNvPr id="37" name="燕尾形 36"/>
          <p:cNvSpPr/>
          <p:nvPr/>
        </p:nvSpPr>
        <p:spPr bwMode="auto">
          <a:xfrm>
            <a:off x="8829690" y="34216"/>
            <a:ext cx="1791951" cy="348480"/>
          </a:xfrm>
          <a:prstGeom prst="chevron">
            <a:avLst/>
          </a:prstGeom>
          <a:solidFill>
            <a:srgbClr val="D9D9D9"/>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algn="ctr" fontAlgn="ctr">
              <a:lnSpc>
                <a:spcPct val="90000"/>
              </a:lnSpc>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Using Physical Interfaces</a:t>
            </a:r>
          </a:p>
        </p:txBody>
      </p:sp>
      <p:sp>
        <p:nvSpPr>
          <p:cNvPr id="38" name="燕尾形 37"/>
          <p:cNvSpPr/>
          <p:nvPr/>
        </p:nvSpPr>
        <p:spPr bwMode="auto">
          <a:xfrm>
            <a:off x="10473168" y="34216"/>
            <a:ext cx="1554848" cy="348480"/>
          </a:xfrm>
          <a:prstGeom prst="chevron">
            <a:avLst/>
          </a:prstGeom>
          <a:solidFill>
            <a:srgbClr val="00B0F0"/>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algn="ctr" fontAlgn="ctr">
              <a:lnSpc>
                <a:spcPct val="90000"/>
              </a:lnSpc>
            </a:pPr>
            <a:r>
              <a:rPr 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Using Sub-interfaces</a:t>
            </a:r>
          </a:p>
        </p:txBody>
      </p:sp>
    </p:spTree>
    <p:extLst>
      <p:ext uri="{BB962C8B-B14F-4D97-AF65-F5344CB8AC3E}">
        <p14:creationId xmlns:p14="http://schemas.microsoft.com/office/powerpoint/2010/main" val="17020855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454816" y="1233487"/>
            <a:ext cx="11307600" cy="4680000"/>
          </a:xfrm>
        </p:spPr>
        <p:txBody>
          <a:bodyPr wrap="square">
            <a:noAutofit/>
          </a:bodyPr>
          <a:lstStyle/>
          <a:p>
            <a:r>
              <a:rPr lang="en-US"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Background</a:t>
            </a:r>
          </a:p>
          <a:p>
            <a:r>
              <a:rPr lang="en-US"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Using Routers' Physical Interfaces or Sub-interfaces to Implement Inter-VLAN Communication</a:t>
            </a:r>
          </a:p>
          <a:p>
            <a:pPr marL="457200" indent="-457200"/>
            <a:r>
              <a:rPr lang="en-US" b="1" dirty="0">
                <a:latin typeface="Huawei Sans" panose="020C0503030203020204" pitchFamily="34" charset="0"/>
                <a:ea typeface="方正兰亭黑简体" panose="02000000000000000000" pitchFamily="2" charset="-122"/>
                <a:sym typeface="Huawei Sans" panose="020C0503030203020204" pitchFamily="34" charset="0"/>
              </a:rPr>
              <a:t>Using VLANIF Interfaces to Implement Inter-VLAN Communication</a:t>
            </a:r>
          </a:p>
          <a:p>
            <a:pPr marL="457200" indent="-457200"/>
            <a:r>
              <a:rPr lang="en-US"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Layer 3 Communication Process</a:t>
            </a:r>
          </a:p>
          <a:p>
            <a:pPr marL="457200" indent="-457200"/>
            <a:endParaRPr lang="en-US" altLang="zh-CN"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p>
            <a:pPr marL="457200" indent="-457200"/>
            <a:endParaRPr lang="en-US" altLang="zh-CN"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p>
            <a:endParaRPr lang="zh-CN" alt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95761604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wrap="square">
            <a:noAutofit/>
          </a:bodyPr>
          <a:lstStyle/>
          <a:p>
            <a:r>
              <a:rPr lang="en-US">
                <a:latin typeface="Huawei Sans" panose="020C0503030203020204" pitchFamily="34" charset="0"/>
                <a:ea typeface="方正兰亭黑简体" panose="02000000000000000000" pitchFamily="2" charset="-122"/>
                <a:sym typeface="Huawei Sans" panose="020C0503030203020204" pitchFamily="34" charset="0"/>
              </a:rPr>
              <a:t>Layer 3 Switch and VLANIF Interfaces</a:t>
            </a:r>
          </a:p>
        </p:txBody>
      </p:sp>
      <p:sp>
        <p:nvSpPr>
          <p:cNvPr id="96" name="文本占位符 2"/>
          <p:cNvSpPr txBox="1">
            <a:spLocks/>
          </p:cNvSpPr>
          <p:nvPr/>
        </p:nvSpPr>
        <p:spPr bwMode="auto">
          <a:xfrm>
            <a:off x="6275389" y="1593044"/>
            <a:ext cx="5473700" cy="4202119"/>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mn-lt"/>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algn="l"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A Layer 2 switch provides only Layer 2 switching functions.</a:t>
            </a:r>
          </a:p>
          <a:p>
            <a:pPr algn="l"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A Layer 3 switch provides routing functions through Layer 3 interfaces (such as VLANIF interfaces) as well as the functions of a Layer 2 switch.</a:t>
            </a:r>
          </a:p>
          <a:p>
            <a:pPr algn="l"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A VLANIF interface is a Layer 3 logical interface that can remove and add VLAN tags. VLANIF interfaces therefore can be used to implement inter-VLAN communication.</a:t>
            </a:r>
          </a:p>
          <a:p>
            <a:pPr algn="l"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A VLANIF interface number is the same as the ID of its corresponding VLAN. For example, VLANIF 10 is created based on VLAN 10.</a:t>
            </a:r>
          </a:p>
        </p:txBody>
      </p:sp>
      <p:pic>
        <p:nvPicPr>
          <p:cNvPr id="31" name="图片 30" descr="PC.png"/>
          <p:cNvPicPr>
            <a:picLocks noChangeAspect="1"/>
          </p:cNvPicPr>
          <p:nvPr/>
        </p:nvPicPr>
        <p:blipFill>
          <a:blip r:embed="rId3" cstate="print"/>
          <a:stretch>
            <a:fillRect/>
          </a:stretch>
        </p:blipFill>
        <p:spPr>
          <a:xfrm>
            <a:off x="1117660" y="5253446"/>
            <a:ext cx="539063" cy="414000"/>
          </a:xfrm>
          <a:prstGeom prst="rect">
            <a:avLst/>
          </a:prstGeom>
        </p:spPr>
      </p:pic>
      <p:pic>
        <p:nvPicPr>
          <p:cNvPr id="32" name="图片 31" descr="PC.png"/>
          <p:cNvPicPr>
            <a:picLocks noChangeAspect="1"/>
          </p:cNvPicPr>
          <p:nvPr/>
        </p:nvPicPr>
        <p:blipFill>
          <a:blip r:embed="rId3" cstate="print"/>
          <a:stretch>
            <a:fillRect/>
          </a:stretch>
        </p:blipFill>
        <p:spPr>
          <a:xfrm>
            <a:off x="1889136" y="5253446"/>
            <a:ext cx="539063" cy="414000"/>
          </a:xfrm>
          <a:prstGeom prst="rect">
            <a:avLst/>
          </a:prstGeom>
        </p:spPr>
      </p:pic>
      <p:pic>
        <p:nvPicPr>
          <p:cNvPr id="33" name="图片 32" descr="PC.png"/>
          <p:cNvPicPr>
            <a:picLocks noChangeAspect="1"/>
          </p:cNvPicPr>
          <p:nvPr/>
        </p:nvPicPr>
        <p:blipFill>
          <a:blip r:embed="rId3" cstate="print"/>
          <a:stretch>
            <a:fillRect/>
          </a:stretch>
        </p:blipFill>
        <p:spPr>
          <a:xfrm>
            <a:off x="4038338" y="5253446"/>
            <a:ext cx="539063" cy="414000"/>
          </a:xfrm>
          <a:prstGeom prst="rect">
            <a:avLst/>
          </a:prstGeom>
        </p:spPr>
      </p:pic>
      <p:pic>
        <p:nvPicPr>
          <p:cNvPr id="34" name="图片 33" descr="PC.png"/>
          <p:cNvPicPr>
            <a:picLocks noChangeAspect="1"/>
          </p:cNvPicPr>
          <p:nvPr/>
        </p:nvPicPr>
        <p:blipFill>
          <a:blip r:embed="rId3" cstate="print"/>
          <a:stretch>
            <a:fillRect/>
          </a:stretch>
        </p:blipFill>
        <p:spPr>
          <a:xfrm>
            <a:off x="4809814" y="5253446"/>
            <a:ext cx="539063" cy="414000"/>
          </a:xfrm>
          <a:prstGeom prst="rect">
            <a:avLst/>
          </a:prstGeom>
        </p:spPr>
      </p:pic>
      <p:sp>
        <p:nvSpPr>
          <p:cNvPr id="36" name="矩形 35"/>
          <p:cNvSpPr/>
          <p:nvPr/>
        </p:nvSpPr>
        <p:spPr>
          <a:xfrm>
            <a:off x="991975" y="4084759"/>
            <a:ext cx="4510585" cy="775829"/>
          </a:xfrm>
          <a:prstGeom prst="rect">
            <a:avLst/>
          </a:prstGeom>
          <a:solidFill>
            <a:srgbClr val="FFFFFF"/>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zh-CN" altLang="en-US" sz="1600" ker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7" name="圆角矩形 36"/>
          <p:cNvSpPr/>
          <p:nvPr/>
        </p:nvSpPr>
        <p:spPr bwMode="auto">
          <a:xfrm>
            <a:off x="1046212" y="4201088"/>
            <a:ext cx="1432961" cy="587866"/>
          </a:xfrm>
          <a:prstGeom prst="round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zh-CN" altLang="en-US" sz="1600" ker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8" name="圆角矩形 37"/>
          <p:cNvSpPr/>
          <p:nvPr/>
        </p:nvSpPr>
        <p:spPr bwMode="auto">
          <a:xfrm>
            <a:off x="3985943" y="4201088"/>
            <a:ext cx="1362934" cy="587866"/>
          </a:xfrm>
          <a:prstGeom prst="roundRect">
            <a:avLst/>
          </a:prstGeom>
          <a:solidFill>
            <a:srgbClr val="FFFFCC"/>
          </a:solidFill>
          <a:ln w="12700" cap="flat" cmpd="sng" algn="ctr">
            <a:solidFill>
              <a:srgbClr val="FFD17D"/>
            </a:solidFill>
            <a:prstDash val="solid"/>
            <a:miter lim="800000"/>
          </a:ln>
          <a:effectLst/>
        </p:spPr>
        <p:txBody>
          <a:bodyPr wrap="square" rtlCol="0" anchor="ctr">
            <a:noAutofit/>
          </a:bodyPr>
          <a:lstStyle/>
          <a:p>
            <a:pPr defTabSz="914400" fontAlgn="ctr">
              <a:lnSpc>
                <a:spcPts val="2200"/>
              </a:lnSpc>
            </a:pPr>
            <a:endParaRPr lang="zh-CN" altLang="en-US" sz="1600" i="1" kern="0">
              <a:solidFill>
                <a:srgbClr val="EC7061"/>
              </a:solidFill>
              <a:latin typeface="Huawei Sans" panose="020C0503030203020204" pitchFamily="34" charset="0"/>
              <a:ea typeface="方正兰亭黑简体"/>
              <a:sym typeface="Huawei Sans" panose="020C0503030203020204" pitchFamily="34" charset="0"/>
            </a:endParaRPr>
          </a:p>
        </p:txBody>
      </p:sp>
      <p:sp>
        <p:nvSpPr>
          <p:cNvPr id="39" name="矩形 38"/>
          <p:cNvSpPr/>
          <p:nvPr/>
        </p:nvSpPr>
        <p:spPr>
          <a:xfrm>
            <a:off x="1353048" y="4208712"/>
            <a:ext cx="933269" cy="307777"/>
          </a:xfrm>
          <a:prstGeom prst="rect">
            <a:avLst/>
          </a:prstGeom>
        </p:spPr>
        <p:txBody>
          <a:bodyPr wrap="square">
            <a:noAutofit/>
          </a:bodyPr>
          <a:lstStyle/>
          <a:p>
            <a:pPr algn="ctr" defTabSz="914400" fontAlgn="ctr">
              <a:spcBef>
                <a:spcPct val="0"/>
              </a:spcBef>
              <a:spcAft>
                <a:spcPct val="0"/>
              </a:spcAft>
            </a:pPr>
            <a:r>
              <a:rPr lang="en-US" sz="1400" b="1">
                <a:latin typeface="Huawei Sans" panose="020C0503030203020204" pitchFamily="34" charset="0"/>
                <a:ea typeface="方正兰亭黑简体" panose="02000000000000000000" pitchFamily="2" charset="-122"/>
                <a:sym typeface="Huawei Sans" panose="020C0503030203020204" pitchFamily="34" charset="0"/>
              </a:rPr>
              <a:t>VLAN 10</a:t>
            </a:r>
          </a:p>
        </p:txBody>
      </p:sp>
      <p:sp>
        <p:nvSpPr>
          <p:cNvPr id="40" name="矩形 39"/>
          <p:cNvSpPr/>
          <p:nvPr/>
        </p:nvSpPr>
        <p:spPr>
          <a:xfrm>
            <a:off x="4262609" y="4225102"/>
            <a:ext cx="933269" cy="307777"/>
          </a:xfrm>
          <a:prstGeom prst="rect">
            <a:avLst/>
          </a:prstGeom>
        </p:spPr>
        <p:txBody>
          <a:bodyPr wrap="square">
            <a:noAutofit/>
          </a:bodyPr>
          <a:lstStyle/>
          <a:p>
            <a:pPr algn="ctr" defTabSz="914400" fontAlgn="ctr">
              <a:spcBef>
                <a:spcPct val="0"/>
              </a:spcBef>
              <a:spcAft>
                <a:spcPct val="0"/>
              </a:spcAft>
            </a:pPr>
            <a:r>
              <a:rPr lang="en-US" sz="1400" b="1">
                <a:latin typeface="Huawei Sans" panose="020C0503030203020204" pitchFamily="34" charset="0"/>
                <a:ea typeface="方正兰亭黑简体" panose="02000000000000000000" pitchFamily="2" charset="-122"/>
                <a:sym typeface="Huawei Sans" panose="020C0503030203020204" pitchFamily="34" charset="0"/>
              </a:rPr>
              <a:t>VLAN 20</a:t>
            </a:r>
          </a:p>
        </p:txBody>
      </p:sp>
      <p:sp>
        <p:nvSpPr>
          <p:cNvPr id="41" name="矩形 40"/>
          <p:cNvSpPr/>
          <p:nvPr/>
        </p:nvSpPr>
        <p:spPr>
          <a:xfrm>
            <a:off x="2587301" y="4173294"/>
            <a:ext cx="1126656" cy="584775"/>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Switching module</a:t>
            </a:r>
          </a:p>
        </p:txBody>
      </p:sp>
      <p:sp>
        <p:nvSpPr>
          <p:cNvPr id="42" name="矩形 41"/>
          <p:cNvSpPr/>
          <p:nvPr/>
        </p:nvSpPr>
        <p:spPr>
          <a:xfrm>
            <a:off x="1225174" y="4511955"/>
            <a:ext cx="324036" cy="216024"/>
          </a:xfrm>
          <a:prstGeom prst="rect">
            <a:avLst/>
          </a:prstGeom>
          <a:solidFill>
            <a:schemeClr val="bg1"/>
          </a:solidFill>
          <a:ln w="9525" cap="flat" cmpd="sng" algn="ctr">
            <a:solidFill>
              <a:srgbClr val="0B9CE5"/>
            </a:solidFill>
            <a:prstDash val="solid"/>
          </a:ln>
          <a:effectLst/>
        </p:spPr>
        <p:txBody>
          <a:bodyPr wrap="square" rtlCol="0" anchor="ctr">
            <a:noAutofit/>
          </a:bodyPr>
          <a:lstStyle/>
          <a:p>
            <a:pPr marL="0" marR="0" indent="0" algn="ctr" defTabSz="914400" eaLnBrk="1" fontAlgn="ctr" latinLnBrk="0" hangingPunct="1">
              <a:lnSpc>
                <a:spcPct val="100000"/>
              </a:lnSpc>
              <a:spcBef>
                <a:spcPct val="0"/>
              </a:spcBef>
              <a:spcAft>
                <a:spcPct val="0"/>
              </a:spcAft>
              <a:buClrTx/>
              <a:buSzTx/>
              <a:buFontTx/>
              <a:buNone/>
              <a:tabLst/>
            </a:pPr>
            <a:endParaRPr kumimoji="0" lang="zh-CN" altLang="en-US" sz="1400"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 name="矩形 42"/>
          <p:cNvSpPr/>
          <p:nvPr/>
        </p:nvSpPr>
        <p:spPr>
          <a:xfrm>
            <a:off x="1996650" y="4511955"/>
            <a:ext cx="324036" cy="216024"/>
          </a:xfrm>
          <a:prstGeom prst="rect">
            <a:avLst/>
          </a:prstGeom>
          <a:solidFill>
            <a:schemeClr val="bg1"/>
          </a:solidFill>
          <a:ln w="9525" cap="flat" cmpd="sng" algn="ctr">
            <a:solidFill>
              <a:srgbClr val="0B9CE5"/>
            </a:solidFill>
            <a:prstDash val="solid"/>
          </a:ln>
          <a:effectLst/>
        </p:spPr>
        <p:txBody>
          <a:bodyPr wrap="square" rtlCol="0" anchor="ctr">
            <a:noAutofit/>
          </a:bodyPr>
          <a:lstStyle/>
          <a:p>
            <a:pPr marL="0" marR="0" indent="0" algn="ctr" defTabSz="914400" eaLnBrk="1" fontAlgn="ctr" latinLnBrk="0" hangingPunct="1">
              <a:lnSpc>
                <a:spcPct val="100000"/>
              </a:lnSpc>
              <a:spcBef>
                <a:spcPct val="0"/>
              </a:spcBef>
              <a:spcAft>
                <a:spcPct val="0"/>
              </a:spcAft>
              <a:buClrTx/>
              <a:buSzTx/>
              <a:buFontTx/>
              <a:buNone/>
              <a:tabLst/>
            </a:pPr>
            <a:endParaRPr kumimoji="0" lang="zh-CN" altLang="en-US" sz="1400"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矩形 43"/>
          <p:cNvSpPr/>
          <p:nvPr/>
        </p:nvSpPr>
        <p:spPr>
          <a:xfrm>
            <a:off x="4145852" y="4511955"/>
            <a:ext cx="324036" cy="216024"/>
          </a:xfrm>
          <a:prstGeom prst="rect">
            <a:avLst/>
          </a:prstGeom>
          <a:solidFill>
            <a:schemeClr val="bg1"/>
          </a:solidFill>
          <a:ln w="9525" cap="flat" cmpd="sng" algn="ctr">
            <a:solidFill>
              <a:srgbClr val="0B9CE5"/>
            </a:solidFill>
            <a:prstDash val="solid"/>
          </a:ln>
          <a:effectLst/>
        </p:spPr>
        <p:txBody>
          <a:bodyPr wrap="square" rtlCol="0" anchor="ctr">
            <a:noAutofit/>
          </a:bodyPr>
          <a:lstStyle/>
          <a:p>
            <a:pPr marL="0" marR="0" indent="0" algn="ctr" defTabSz="914400" eaLnBrk="1" fontAlgn="ctr" latinLnBrk="0" hangingPunct="1">
              <a:lnSpc>
                <a:spcPct val="100000"/>
              </a:lnSpc>
              <a:spcBef>
                <a:spcPct val="0"/>
              </a:spcBef>
              <a:spcAft>
                <a:spcPct val="0"/>
              </a:spcAft>
              <a:buClrTx/>
              <a:buSzTx/>
              <a:buFontTx/>
              <a:buNone/>
              <a:tabLst/>
            </a:pPr>
            <a:endParaRPr kumimoji="0" lang="zh-CN" altLang="en-US" sz="1400"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矩形 44"/>
          <p:cNvSpPr/>
          <p:nvPr/>
        </p:nvSpPr>
        <p:spPr>
          <a:xfrm>
            <a:off x="4917328" y="4511955"/>
            <a:ext cx="324036" cy="216024"/>
          </a:xfrm>
          <a:prstGeom prst="rect">
            <a:avLst/>
          </a:prstGeom>
          <a:solidFill>
            <a:schemeClr val="bg1"/>
          </a:solidFill>
          <a:ln w="9525" cap="flat" cmpd="sng" algn="ctr">
            <a:solidFill>
              <a:srgbClr val="0B9CE5"/>
            </a:solidFill>
            <a:prstDash val="solid"/>
          </a:ln>
          <a:effectLst/>
        </p:spPr>
        <p:txBody>
          <a:bodyPr wrap="square" rtlCol="0" anchor="ctr">
            <a:noAutofit/>
          </a:bodyPr>
          <a:lstStyle/>
          <a:p>
            <a:pPr marL="0" marR="0" indent="0" algn="ctr" defTabSz="914400" eaLnBrk="1" fontAlgn="ctr" latinLnBrk="0" hangingPunct="1">
              <a:lnSpc>
                <a:spcPct val="100000"/>
              </a:lnSpc>
              <a:spcBef>
                <a:spcPct val="0"/>
              </a:spcBef>
              <a:spcAft>
                <a:spcPct val="0"/>
              </a:spcAft>
              <a:buClrTx/>
              <a:buSzTx/>
              <a:buFontTx/>
              <a:buNone/>
              <a:tabLst/>
            </a:pPr>
            <a:endParaRPr kumimoji="0" lang="zh-CN" altLang="en-US" sz="1400"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 name="矩形 45"/>
          <p:cNvSpPr/>
          <p:nvPr/>
        </p:nvSpPr>
        <p:spPr>
          <a:xfrm>
            <a:off x="991974" y="2813728"/>
            <a:ext cx="4510585" cy="862792"/>
          </a:xfrm>
          <a:prstGeom prst="rect">
            <a:avLst/>
          </a:prstGeom>
          <a:solidFill>
            <a:srgbClr val="FFFFFF"/>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zh-CN" altLang="en-US" sz="1600" ker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7" name="矩形 46"/>
          <p:cNvSpPr/>
          <p:nvPr/>
        </p:nvSpPr>
        <p:spPr>
          <a:xfrm>
            <a:off x="2207276" y="2791702"/>
            <a:ext cx="1856916" cy="285248"/>
          </a:xfrm>
          <a:prstGeom prst="rect">
            <a:avLst/>
          </a:prstGeom>
        </p:spPr>
        <p:txBody>
          <a:bodyPr wrap="square">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Routing module</a:t>
            </a:r>
          </a:p>
        </p:txBody>
      </p:sp>
      <p:sp>
        <p:nvSpPr>
          <p:cNvPr id="48" name="圆角矩形 47"/>
          <p:cNvSpPr/>
          <p:nvPr/>
        </p:nvSpPr>
        <p:spPr>
          <a:xfrm>
            <a:off x="1220217" y="3111525"/>
            <a:ext cx="1119600" cy="392400"/>
          </a:xfrm>
          <a:prstGeom prst="round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40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VLANIF 10</a:t>
            </a:r>
          </a:p>
        </p:txBody>
      </p:sp>
      <p:sp>
        <p:nvSpPr>
          <p:cNvPr id="50" name="圆角矩形 49"/>
          <p:cNvSpPr/>
          <p:nvPr/>
        </p:nvSpPr>
        <p:spPr>
          <a:xfrm>
            <a:off x="4073338" y="3144426"/>
            <a:ext cx="1118965" cy="391981"/>
          </a:xfrm>
          <a:prstGeom prst="roundRect">
            <a:avLst/>
          </a:prstGeom>
          <a:solidFill>
            <a:srgbClr val="FFFFCC"/>
          </a:solidFill>
          <a:ln w="9525" cap="flat" cmpd="sng" algn="ctr">
            <a:solidFill>
              <a:srgbClr val="FFD17D"/>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algn="ctr" defTabSz="914400" fontAlgn="ctr">
              <a:spcBef>
                <a:spcPct val="0"/>
              </a:spcBef>
              <a:spcAft>
                <a:spcPct val="0"/>
              </a:spcAft>
            </a:pPr>
            <a:r>
              <a:rPr lang="en-US" sz="1400">
                <a:latin typeface="Huawei Sans" panose="020C0503030203020204" pitchFamily="34" charset="0"/>
                <a:ea typeface="方正兰亭黑简体" panose="02000000000000000000" pitchFamily="2" charset="-122"/>
                <a:sym typeface="Huawei Sans" panose="020C0503030203020204" pitchFamily="34" charset="0"/>
              </a:rPr>
              <a:t>VLANIF 20</a:t>
            </a:r>
          </a:p>
        </p:txBody>
      </p:sp>
      <p:sp>
        <p:nvSpPr>
          <p:cNvPr id="51" name="Line 52"/>
          <p:cNvSpPr>
            <a:spLocks noChangeShapeType="1"/>
          </p:cNvSpPr>
          <p:nvPr/>
        </p:nvSpPr>
        <p:spPr bwMode="auto">
          <a:xfrm>
            <a:off x="2498462" y="3386813"/>
            <a:ext cx="1276447" cy="0"/>
          </a:xfrm>
          <a:prstGeom prst="line">
            <a:avLst/>
          </a:prstGeom>
          <a:noFill/>
          <a:ln w="25400">
            <a:solidFill>
              <a:srgbClr val="00B0F0"/>
            </a:solidFill>
            <a:round/>
            <a:headEnd type="arrow" w="med" len="med"/>
            <a:tailEnd type="arrow" w="med" len="med"/>
          </a:ln>
          <a:extLst>
            <a:ext uri="{909E8E84-426E-40DD-AFC4-6F175D3DCCD1}">
              <a14:hiddenFill xmlns:a14="http://schemas.microsoft.com/office/drawing/2010/main">
                <a:noFill/>
              </a14:hiddenFill>
            </a:ext>
          </a:extLst>
        </p:spPr>
        <p:txBody>
          <a:bodyPr wrap="square">
            <a:noAutofit/>
          </a:bodyPr>
          <a:lstStyle/>
          <a:p>
            <a:pPr fontAlgn="ctr"/>
            <a:endParaRPr lang="en-US" sz="20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 name="矩形 51"/>
          <p:cNvSpPr/>
          <p:nvPr/>
        </p:nvSpPr>
        <p:spPr bwMode="auto">
          <a:xfrm>
            <a:off x="2432751" y="3143090"/>
            <a:ext cx="1428913" cy="270870"/>
          </a:xfrm>
          <a:prstGeom prst="rect">
            <a:avLst/>
          </a:prstGeom>
          <a:noFill/>
          <a:ln w="9525" cap="flat" cmpd="sng" algn="ctr">
            <a:no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Direct internal communication</a:t>
            </a:r>
          </a:p>
        </p:txBody>
      </p:sp>
      <p:cxnSp>
        <p:nvCxnSpPr>
          <p:cNvPr id="53" name="直接连接符 52"/>
          <p:cNvCxnSpPr>
            <a:stCxn id="31" idx="0"/>
            <a:endCxn id="42" idx="2"/>
          </p:cNvCxnSpPr>
          <p:nvPr/>
        </p:nvCxnSpPr>
        <p:spPr bwMode="auto">
          <a:xfrm flipV="1">
            <a:off x="1387192" y="4727979"/>
            <a:ext cx="0" cy="525467"/>
          </a:xfrm>
          <a:prstGeom prst="line">
            <a:avLst/>
          </a:prstGeom>
          <a:solidFill>
            <a:srgbClr val="FFFFCC"/>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cxnSp>
        <p:nvCxnSpPr>
          <p:cNvPr id="56" name="直接连接符 55"/>
          <p:cNvCxnSpPr>
            <a:stCxn id="32" idx="0"/>
            <a:endCxn id="43" idx="2"/>
          </p:cNvCxnSpPr>
          <p:nvPr/>
        </p:nvCxnSpPr>
        <p:spPr bwMode="auto">
          <a:xfrm flipV="1">
            <a:off x="2158668" y="4727979"/>
            <a:ext cx="0" cy="525467"/>
          </a:xfrm>
          <a:prstGeom prst="line">
            <a:avLst/>
          </a:prstGeom>
          <a:solidFill>
            <a:srgbClr val="FFFFCC"/>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cxnSp>
        <p:nvCxnSpPr>
          <p:cNvPr id="58" name="直接连接符 57"/>
          <p:cNvCxnSpPr>
            <a:stCxn id="33" idx="0"/>
            <a:endCxn id="44" idx="2"/>
          </p:cNvCxnSpPr>
          <p:nvPr/>
        </p:nvCxnSpPr>
        <p:spPr bwMode="auto">
          <a:xfrm flipV="1">
            <a:off x="4307870" y="4727979"/>
            <a:ext cx="0" cy="525467"/>
          </a:xfrm>
          <a:prstGeom prst="line">
            <a:avLst/>
          </a:prstGeom>
          <a:solidFill>
            <a:srgbClr val="FFFFCC"/>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cxnSp>
        <p:nvCxnSpPr>
          <p:cNvPr id="61" name="直接连接符 60"/>
          <p:cNvCxnSpPr>
            <a:stCxn id="34" idx="0"/>
            <a:endCxn id="45" idx="2"/>
          </p:cNvCxnSpPr>
          <p:nvPr/>
        </p:nvCxnSpPr>
        <p:spPr bwMode="auto">
          <a:xfrm flipV="1">
            <a:off x="5079346" y="4727979"/>
            <a:ext cx="0" cy="525467"/>
          </a:xfrm>
          <a:prstGeom prst="line">
            <a:avLst/>
          </a:prstGeom>
          <a:solidFill>
            <a:srgbClr val="FFFFCC"/>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cxnSp>
        <p:nvCxnSpPr>
          <p:cNvPr id="62" name="直接连接符 61"/>
          <p:cNvCxnSpPr>
            <a:endCxn id="37" idx="0"/>
          </p:cNvCxnSpPr>
          <p:nvPr/>
        </p:nvCxnSpPr>
        <p:spPr bwMode="auto">
          <a:xfrm>
            <a:off x="1762693" y="3522236"/>
            <a:ext cx="0" cy="678852"/>
          </a:xfrm>
          <a:prstGeom prst="line">
            <a:avLst/>
          </a:prstGeom>
          <a:solidFill>
            <a:srgbClr val="FFFFCC"/>
          </a:solidFill>
          <a:ln w="19050">
            <a:solidFill>
              <a:schemeClr val="tx1"/>
            </a:solidFill>
            <a:prstDash val="sysDot"/>
          </a:ln>
        </p:spPr>
        <p:style>
          <a:lnRef idx="2">
            <a:schemeClr val="accent1">
              <a:shade val="50000"/>
            </a:schemeClr>
          </a:lnRef>
          <a:fillRef idx="1">
            <a:schemeClr val="accent1"/>
          </a:fillRef>
          <a:effectRef idx="0">
            <a:schemeClr val="accent1"/>
          </a:effectRef>
          <a:fontRef idx="minor">
            <a:schemeClr val="lt1"/>
          </a:fontRef>
        </p:style>
      </p:cxnSp>
      <p:cxnSp>
        <p:nvCxnSpPr>
          <p:cNvPr id="65" name="直接连接符 64"/>
          <p:cNvCxnSpPr>
            <a:endCxn id="38" idx="0"/>
          </p:cNvCxnSpPr>
          <p:nvPr/>
        </p:nvCxnSpPr>
        <p:spPr bwMode="auto">
          <a:xfrm flipH="1">
            <a:off x="4667410" y="3522236"/>
            <a:ext cx="1" cy="678852"/>
          </a:xfrm>
          <a:prstGeom prst="line">
            <a:avLst/>
          </a:prstGeom>
          <a:solidFill>
            <a:srgbClr val="FFFFCC"/>
          </a:solidFill>
          <a:ln w="19050">
            <a:solidFill>
              <a:schemeClr val="tx1"/>
            </a:solidFill>
            <a:prstDash val="sysDot"/>
          </a:ln>
        </p:spPr>
        <p:style>
          <a:lnRef idx="2">
            <a:schemeClr val="accent1">
              <a:shade val="50000"/>
            </a:schemeClr>
          </a:lnRef>
          <a:fillRef idx="1">
            <a:schemeClr val="accent1"/>
          </a:fillRef>
          <a:effectRef idx="0">
            <a:schemeClr val="accent1"/>
          </a:effectRef>
          <a:fontRef idx="minor">
            <a:schemeClr val="lt1"/>
          </a:fontRef>
        </p:style>
      </p:cxnSp>
      <p:sp>
        <p:nvSpPr>
          <p:cNvPr id="66" name="矩形 65"/>
          <p:cNvSpPr/>
          <p:nvPr/>
        </p:nvSpPr>
        <p:spPr>
          <a:xfrm>
            <a:off x="1920046" y="2435152"/>
            <a:ext cx="2354468" cy="338554"/>
          </a:xfrm>
          <a:prstGeom prst="rect">
            <a:avLst/>
          </a:prstGeom>
        </p:spPr>
        <p:txBody>
          <a:bodyPr wrap="square">
            <a:noAutofit/>
          </a:bodyPr>
          <a:lstStyle/>
          <a:p>
            <a:pPr lvl="0" algn="ctr" defTabSz="914400" fontAlgn="ctr">
              <a:spcBef>
                <a:spcPct val="0"/>
              </a:spcBef>
              <a:spcAft>
                <a:spcPct val="0"/>
              </a:spcAft>
            </a:pPr>
            <a:r>
              <a:rPr lang="en-US" sz="14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Layer 3 switch</a:t>
            </a:r>
          </a:p>
        </p:txBody>
      </p:sp>
      <p:sp>
        <p:nvSpPr>
          <p:cNvPr id="35" name="圆角矩形 34"/>
          <p:cNvSpPr/>
          <p:nvPr/>
        </p:nvSpPr>
        <p:spPr>
          <a:xfrm rot="16200000">
            <a:off x="1924050" y="1266821"/>
            <a:ext cx="2657478" cy="4848228"/>
          </a:xfrm>
          <a:prstGeom prst="roundRect">
            <a:avLst>
              <a:gd name="adj" fmla="val 4689"/>
            </a:avLst>
          </a:prstGeom>
          <a:noFill/>
          <a:ln w="12700" cap="flat" cmpd="sng" algn="ctr">
            <a:solidFill>
              <a:schemeClr val="bg1">
                <a:lumMod val="65000"/>
              </a:schemeClr>
            </a:solidFill>
            <a:prstDash val="solid"/>
          </a:ln>
          <a:effectLst/>
        </p:spPr>
        <p:txBody>
          <a:bodyPr wrap="square" rtlCol="0" anchor="ctr">
            <a:noAutofit/>
          </a:bodyPr>
          <a:lstStyle/>
          <a:p>
            <a:pPr marL="0" marR="0" indent="0" algn="ctr" defTabSz="914400" eaLnBrk="1" fontAlgn="ctr" latinLnBrk="0" hangingPunct="1">
              <a:lnSpc>
                <a:spcPct val="100000"/>
              </a:lnSpc>
              <a:spcBef>
                <a:spcPct val="0"/>
              </a:spcBef>
              <a:spcAft>
                <a:spcPct val="0"/>
              </a:spcAft>
              <a:buClrTx/>
              <a:buSzTx/>
              <a:buFontTx/>
              <a:buNone/>
              <a:tabLst/>
            </a:pPr>
            <a:endParaRPr kumimoji="0" lang="zh-CN" altLang="en-US" sz="1200"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60786417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圆角矩形 35"/>
          <p:cNvSpPr/>
          <p:nvPr/>
        </p:nvSpPr>
        <p:spPr bwMode="auto">
          <a:xfrm>
            <a:off x="3706389" y="3746392"/>
            <a:ext cx="2163591" cy="1382168"/>
          </a:xfrm>
          <a:prstGeom prst="roundRect">
            <a:avLst>
              <a:gd name="adj" fmla="val 6109"/>
            </a:avLst>
          </a:prstGeom>
          <a:solidFill>
            <a:srgbClr val="FFFF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171450" indent="-171450" fontAlgn="ctr">
              <a:lnSpc>
                <a:spcPts val="2200"/>
              </a:lnSpc>
              <a:buFont typeface="Arial" panose="020B0604020202020204" pitchFamily="34" charset="0"/>
              <a:buChar char="•"/>
            </a:pPr>
            <a:endParaRPr lang="zh-CN" altLang="en-US" sz="14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 name="圆角矩形 7"/>
          <p:cNvSpPr/>
          <p:nvPr/>
        </p:nvSpPr>
        <p:spPr bwMode="auto">
          <a:xfrm>
            <a:off x="770684" y="3746392"/>
            <a:ext cx="2163591" cy="1382168"/>
          </a:xfrm>
          <a:prstGeom prst="roundRect">
            <a:avLst>
              <a:gd name="adj" fmla="val 6109"/>
            </a:avLst>
          </a:prstGeom>
          <a:solidFill>
            <a:srgbClr val="00B0F0">
              <a:alpha val="5000"/>
            </a:srgbClr>
          </a:solidFill>
          <a:ln w="9525" cap="flat" cmpd="sng" algn="ctr">
            <a:solidFill>
              <a:srgbClr val="99DFF9"/>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defTabSz="914400" fontAlgn="ctr">
              <a:spcBef>
                <a:spcPct val="0"/>
              </a:spcBef>
              <a:spcAft>
                <a:spcPct val="0"/>
              </a:spcAft>
            </a:pPr>
            <a:endParaRPr lang="zh-CN" altLang="en-US" sz="10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标题 1"/>
          <p:cNvSpPr>
            <a:spLocks noGrp="1"/>
          </p:cNvSpPr>
          <p:nvPr>
            <p:ph type="title"/>
          </p:nvPr>
        </p:nvSpPr>
        <p:spPr/>
        <p:txBody>
          <a:bodyPr wrap="square">
            <a:noAutofit/>
          </a:bodyPr>
          <a:lstStyle/>
          <a:p>
            <a:r>
              <a:rPr lang="en-US" altLang="zh-CN" dirty="0">
                <a:sym typeface="Huawei Sans" panose="020C0503030203020204" pitchFamily="34" charset="0"/>
              </a:rPr>
              <a:t>Example for Configuring </a:t>
            </a:r>
            <a:r>
              <a:rPr lang="en-US" smtClean="0">
                <a:latin typeface="Huawei Sans" panose="020C0503030203020204" pitchFamily="34" charset="0"/>
                <a:ea typeface="方正兰亭黑简体" panose="02000000000000000000" pitchFamily="2" charset="-122"/>
                <a:sym typeface="Huawei Sans" panose="020C0503030203020204" pitchFamily="34" charset="0"/>
              </a:rPr>
              <a:t>VLANIF Interfaces</a:t>
            </a: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4" name="直接连接符 3"/>
          <p:cNvCxnSpPr>
            <a:stCxn id="7" idx="0"/>
            <a:endCxn id="35" idx="1"/>
          </p:cNvCxnSpPr>
          <p:nvPr/>
        </p:nvCxnSpPr>
        <p:spPr bwMode="auto">
          <a:xfrm flipV="1">
            <a:off x="1852480" y="3056530"/>
            <a:ext cx="1043183" cy="881377"/>
          </a:xfrm>
          <a:prstGeom prst="line">
            <a:avLst/>
          </a:prstGeom>
          <a:solidFill>
            <a:srgbClr val="FFFFCC"/>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cxnSp>
        <p:nvCxnSpPr>
          <p:cNvPr id="5" name="直接连接符 4"/>
          <p:cNvCxnSpPr>
            <a:stCxn id="12" idx="0"/>
            <a:endCxn id="35" idx="3"/>
          </p:cNvCxnSpPr>
          <p:nvPr/>
        </p:nvCxnSpPr>
        <p:spPr bwMode="auto">
          <a:xfrm flipH="1" flipV="1">
            <a:off x="3435663" y="3056530"/>
            <a:ext cx="1243031" cy="881377"/>
          </a:xfrm>
          <a:prstGeom prst="line">
            <a:avLst/>
          </a:prstGeom>
          <a:solidFill>
            <a:srgbClr val="FFFFCC"/>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pic>
        <p:nvPicPr>
          <p:cNvPr id="7" name="图片 6" descr="PC.png"/>
          <p:cNvPicPr>
            <a:picLocks noChangeAspect="1"/>
          </p:cNvPicPr>
          <p:nvPr/>
        </p:nvPicPr>
        <p:blipFill>
          <a:blip r:embed="rId3" cstate="print"/>
          <a:stretch>
            <a:fillRect/>
          </a:stretch>
        </p:blipFill>
        <p:spPr>
          <a:xfrm>
            <a:off x="1582948" y="3937907"/>
            <a:ext cx="539063" cy="414000"/>
          </a:xfrm>
          <a:prstGeom prst="rect">
            <a:avLst/>
          </a:prstGeom>
        </p:spPr>
      </p:pic>
      <p:sp>
        <p:nvSpPr>
          <p:cNvPr id="9" name="矩形 8"/>
          <p:cNvSpPr/>
          <p:nvPr/>
        </p:nvSpPr>
        <p:spPr>
          <a:xfrm>
            <a:off x="758502" y="3901277"/>
            <a:ext cx="824264" cy="276999"/>
          </a:xfrm>
          <a:prstGeom prst="rect">
            <a:avLst/>
          </a:prstGeom>
        </p:spPr>
        <p:txBody>
          <a:bodyPr wrap="square">
            <a:noAutofit/>
          </a:bodyPr>
          <a:lstStyle/>
          <a:p>
            <a:pPr algn="ctr" defTabSz="914400" fontAlgn="ctr">
              <a:spcBef>
                <a:spcPct val="0"/>
              </a:spcBef>
              <a:spcAft>
                <a:spcPct val="0"/>
              </a:spcAft>
            </a:pP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VLAN 10</a:t>
            </a:r>
          </a:p>
        </p:txBody>
      </p:sp>
      <p:sp>
        <p:nvSpPr>
          <p:cNvPr id="10" name="TextBox 77"/>
          <p:cNvSpPr txBox="1"/>
          <p:nvPr/>
        </p:nvSpPr>
        <p:spPr bwMode="auto">
          <a:xfrm>
            <a:off x="723333" y="4307864"/>
            <a:ext cx="2194270" cy="729130"/>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200"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PC1</a:t>
            </a:r>
          </a:p>
          <a:p>
            <a:pPr algn="ctr" defTabSz="1001649" eaLnBrk="0" fontAlgn="ctr" hangingPunct="0"/>
            <a:r>
              <a:rPr lang="en-US" sz="1200"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192.168.10.2/24</a:t>
            </a:r>
          </a:p>
          <a:p>
            <a:pPr algn="ctr" defTabSz="1001649" eaLnBrk="0" fontAlgn="ctr" hangingPunct="0"/>
            <a:r>
              <a:rPr lang="en-US" sz="1200"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Default gateway: 192.168.10.254</a:t>
            </a:r>
          </a:p>
        </p:txBody>
      </p:sp>
      <p:pic>
        <p:nvPicPr>
          <p:cNvPr id="12" name="图片 11" descr="PC.png"/>
          <p:cNvPicPr>
            <a:picLocks noChangeAspect="1"/>
          </p:cNvPicPr>
          <p:nvPr/>
        </p:nvPicPr>
        <p:blipFill>
          <a:blip r:embed="rId3" cstate="print"/>
          <a:stretch>
            <a:fillRect/>
          </a:stretch>
        </p:blipFill>
        <p:spPr>
          <a:xfrm>
            <a:off x="4409162" y="3937907"/>
            <a:ext cx="539063" cy="414000"/>
          </a:xfrm>
          <a:prstGeom prst="rect">
            <a:avLst/>
          </a:prstGeom>
        </p:spPr>
      </p:pic>
      <p:sp>
        <p:nvSpPr>
          <p:cNvPr id="14" name="矩形 13"/>
          <p:cNvSpPr/>
          <p:nvPr/>
        </p:nvSpPr>
        <p:spPr>
          <a:xfrm>
            <a:off x="5010440" y="3901277"/>
            <a:ext cx="824265" cy="276999"/>
          </a:xfrm>
          <a:prstGeom prst="rect">
            <a:avLst/>
          </a:prstGeom>
        </p:spPr>
        <p:txBody>
          <a:bodyPr wrap="square">
            <a:noAutofit/>
          </a:bodyPr>
          <a:lstStyle/>
          <a:p>
            <a:pPr algn="ctr" defTabSz="914400" fontAlgn="ctr">
              <a:spcBef>
                <a:spcPct val="0"/>
              </a:spcBef>
              <a:spcAft>
                <a:spcPct val="0"/>
              </a:spcAft>
            </a:pP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VLAN 20</a:t>
            </a:r>
          </a:p>
        </p:txBody>
      </p:sp>
      <p:sp>
        <p:nvSpPr>
          <p:cNvPr id="15" name="TextBox 77"/>
          <p:cNvSpPr txBox="1"/>
          <p:nvPr/>
        </p:nvSpPr>
        <p:spPr bwMode="auto">
          <a:xfrm>
            <a:off x="3600756" y="4307864"/>
            <a:ext cx="2216471" cy="729130"/>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200"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PC2</a:t>
            </a:r>
          </a:p>
          <a:p>
            <a:pPr algn="ctr" defTabSz="1001649" eaLnBrk="0" fontAlgn="ctr" hangingPunct="0"/>
            <a:r>
              <a:rPr lang="en-US" sz="1200"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192.168.20.2/24</a:t>
            </a:r>
          </a:p>
          <a:p>
            <a:pPr algn="ctr" defTabSz="1001649" eaLnBrk="0" fontAlgn="ctr" hangingPunct="0"/>
            <a:r>
              <a:rPr lang="en-US" sz="1200"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Default gateway: 192.168.20.254</a:t>
            </a:r>
          </a:p>
        </p:txBody>
      </p:sp>
      <p:sp>
        <p:nvSpPr>
          <p:cNvPr id="18" name="矩形 17"/>
          <p:cNvSpPr/>
          <p:nvPr/>
        </p:nvSpPr>
        <p:spPr>
          <a:xfrm>
            <a:off x="1926240" y="2886580"/>
            <a:ext cx="1044116" cy="307777"/>
          </a:xfrm>
          <a:prstGeom prst="rect">
            <a:avLst/>
          </a:prstGeom>
          <a:ln>
            <a:noFill/>
          </a:ln>
        </p:spPr>
        <p:txBody>
          <a:bodyPr wrap="square">
            <a:noAutofit/>
          </a:bodyPr>
          <a:lstStyle/>
          <a:p>
            <a:pPr algn="ct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GE 0/0/1</a:t>
            </a:r>
          </a:p>
        </p:txBody>
      </p:sp>
      <p:sp>
        <p:nvSpPr>
          <p:cNvPr id="19" name="矩形 18"/>
          <p:cNvSpPr/>
          <p:nvPr/>
        </p:nvSpPr>
        <p:spPr>
          <a:xfrm>
            <a:off x="3373913" y="2878562"/>
            <a:ext cx="1044116" cy="307777"/>
          </a:xfrm>
          <a:prstGeom prst="rect">
            <a:avLst/>
          </a:prstGeom>
          <a:ln>
            <a:noFill/>
          </a:ln>
        </p:spPr>
        <p:txBody>
          <a:bodyPr wrap="square">
            <a:noAutofit/>
          </a:bodyPr>
          <a:lstStyle/>
          <a:p>
            <a:pPr algn="ct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GE 0/0/2</a:t>
            </a:r>
          </a:p>
        </p:txBody>
      </p:sp>
      <p:sp>
        <p:nvSpPr>
          <p:cNvPr id="20" name="TextBox 8"/>
          <p:cNvSpPr txBox="1">
            <a:spLocks noChangeArrowheads="1"/>
          </p:cNvSpPr>
          <p:nvPr/>
        </p:nvSpPr>
        <p:spPr bwMode="auto">
          <a:xfrm>
            <a:off x="2877763" y="2539161"/>
            <a:ext cx="57579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a:defRPr sz="2100">
                <a:solidFill>
                  <a:schemeClr val="tx1"/>
                </a:solidFill>
                <a:latin typeface="Arial" panose="020B0604020202020204" pitchFamily="34" charset="0"/>
                <a:ea typeface="MS PGothic" panose="020B0600070205080204" pitchFamily="34" charset="-128"/>
              </a:defRPr>
            </a:lvl1pPr>
            <a:lvl2pPr marL="742950" indent="-285750">
              <a:defRPr sz="2100">
                <a:solidFill>
                  <a:schemeClr val="tx1"/>
                </a:solidFill>
                <a:latin typeface="Arial" panose="020B0604020202020204" pitchFamily="34" charset="0"/>
                <a:ea typeface="MS PGothic" panose="020B0600070205080204" pitchFamily="34" charset="-128"/>
              </a:defRPr>
            </a:lvl2pPr>
            <a:lvl3pPr marL="1143000" indent="-228600">
              <a:defRPr sz="2100">
                <a:solidFill>
                  <a:schemeClr val="tx1"/>
                </a:solidFill>
                <a:latin typeface="Arial" panose="020B0604020202020204" pitchFamily="34" charset="0"/>
                <a:ea typeface="MS PGothic" panose="020B0600070205080204" pitchFamily="34" charset="-128"/>
              </a:defRPr>
            </a:lvl3pPr>
            <a:lvl4pPr marL="1600200" indent="-228600">
              <a:defRPr sz="2100">
                <a:solidFill>
                  <a:schemeClr val="tx1"/>
                </a:solidFill>
                <a:latin typeface="Arial" panose="020B0604020202020204" pitchFamily="34" charset="0"/>
                <a:ea typeface="MS PGothic" panose="020B0600070205080204" pitchFamily="34" charset="-128"/>
              </a:defRPr>
            </a:lvl4pPr>
            <a:lvl5pPr marL="2057400" indent="-228600">
              <a:defRPr sz="2100">
                <a:solidFill>
                  <a:schemeClr val="tx1"/>
                </a:solidFill>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pPr marL="0" marR="0" lvl="0" indent="0" defTabSz="914400" eaLnBrk="1" fontAlgn="ctr" latinLnBrk="0" hangingPunct="1">
              <a:lnSpc>
                <a:spcPct val="100000"/>
              </a:lnSpc>
              <a:spcBef>
                <a:spcPts val="0"/>
              </a:spcBef>
              <a:spcAft>
                <a:spcPts val="0"/>
              </a:spcAft>
              <a:buClrTx/>
              <a:buSzTx/>
              <a:buFontTx/>
              <a:buNone/>
              <a:tabLst/>
              <a:defRPr/>
            </a:pPr>
            <a:r>
              <a:rPr lang="en-US" sz="1400" b="1">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SW</a:t>
            </a:r>
            <a:r>
              <a:rPr kumimoji="0" lang="en-US" sz="1400" b="1" i="0" u="none" strike="noStrike" cap="none" normalizeH="0" baseline="0" noProof="0">
                <a:ln>
                  <a:noFill/>
                </a:ln>
                <a:solidFill>
                  <a:prstClr val="black"/>
                </a:solidFill>
                <a:uLnTx/>
                <a:uFillTx/>
                <a:latin typeface="Huawei Sans" panose="020C0503030203020204" pitchFamily="34" charset="0"/>
                <a:ea typeface="方正兰亭黑简体" panose="02000000000000000000" pitchFamily="2" charset="-122"/>
                <a:sym typeface="Huawei Sans" panose="020C0503030203020204" pitchFamily="34" charset="0"/>
              </a:rPr>
              <a:t>1</a:t>
            </a:r>
          </a:p>
        </p:txBody>
      </p:sp>
      <p:sp>
        <p:nvSpPr>
          <p:cNvPr id="21" name="矩形 20"/>
          <p:cNvSpPr/>
          <p:nvPr/>
        </p:nvSpPr>
        <p:spPr bwMode="auto">
          <a:xfrm>
            <a:off x="6567238" y="1738459"/>
            <a:ext cx="4542180" cy="2246769"/>
          </a:xfrm>
          <a:prstGeom prst="rect">
            <a:avLst/>
          </a:prstGeom>
          <a:solidFill>
            <a:srgbClr val="00B0F0">
              <a:alpha val="5000"/>
            </a:srgbClr>
          </a:solidFill>
          <a:ln>
            <a:solidFill>
              <a:srgbClr val="99DFF9"/>
            </a:solidFill>
          </a:ln>
        </p:spPr>
        <p:txBody>
          <a:bodyPr wrap="square" rtlCol="0">
            <a:noAutofit/>
          </a:bodyPr>
          <a:lstStyle/>
          <a:p>
            <a:pPr fontAlgn="ctr">
              <a:lnSpc>
                <a:spcPts val="2400"/>
              </a:lnSpc>
            </a:pPr>
            <a:r>
              <a:rPr lang="en-US" sz="140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[SW1]vlan batch 10 20</a:t>
            </a:r>
          </a:p>
          <a:p>
            <a:pPr fontAlgn="ctr">
              <a:lnSpc>
                <a:spcPts val="2400"/>
              </a:lnSpc>
            </a:pPr>
            <a:r>
              <a:rPr lang="en-US" sz="140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[SW1] interface GigabitEthernet 0/0/1</a:t>
            </a:r>
          </a:p>
          <a:p>
            <a:pPr fontAlgn="ctr">
              <a:lnSpc>
                <a:spcPts val="2400"/>
              </a:lnSpc>
            </a:pPr>
            <a:r>
              <a:rPr lang="en-US" sz="140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[SW1-GigabitEthernet0/0/1] port link-type access</a:t>
            </a:r>
          </a:p>
          <a:p>
            <a:pPr fontAlgn="ctr">
              <a:lnSpc>
                <a:spcPts val="2400"/>
              </a:lnSpc>
            </a:pPr>
            <a:r>
              <a:rPr lang="en-US" sz="140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[SW1-GigabitEthernet0/0/1] port default vlan 10</a:t>
            </a:r>
          </a:p>
          <a:p>
            <a:pPr fontAlgn="ctr">
              <a:lnSpc>
                <a:spcPts val="2400"/>
              </a:lnSpc>
            </a:pPr>
            <a:r>
              <a:rPr lang="en-US" sz="140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[SW1] interface GigabitEthernet 0/0/2</a:t>
            </a:r>
          </a:p>
          <a:p>
            <a:pPr fontAlgn="ctr">
              <a:lnSpc>
                <a:spcPts val="2400"/>
              </a:lnSpc>
            </a:pPr>
            <a:r>
              <a:rPr lang="en-US" sz="140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[SW1-GigabitEthernet0/0/2] port link-type access</a:t>
            </a:r>
          </a:p>
          <a:p>
            <a:pPr fontAlgn="ctr">
              <a:lnSpc>
                <a:spcPts val="2400"/>
              </a:lnSpc>
            </a:pPr>
            <a:r>
              <a:rPr lang="en-US" sz="140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[SW1-GigabitEthernet0/0/2] port default vlan 20</a:t>
            </a:r>
          </a:p>
        </p:txBody>
      </p:sp>
      <p:sp>
        <p:nvSpPr>
          <p:cNvPr id="31" name="矩形 30"/>
          <p:cNvSpPr/>
          <p:nvPr/>
        </p:nvSpPr>
        <p:spPr>
          <a:xfrm>
            <a:off x="6567238" y="1383608"/>
            <a:ext cx="1863011" cy="361637"/>
          </a:xfrm>
          <a:prstGeom prst="rect">
            <a:avLst/>
          </a:prstGeom>
        </p:spPr>
        <p:txBody>
          <a:bodyPr wrap="square">
            <a:noAutofit/>
          </a:bodyPr>
          <a:lstStyle/>
          <a:p>
            <a:pPr fontAlgn="ctr">
              <a:lnSpc>
                <a:spcPct val="125000"/>
              </a:lnSpc>
              <a:spcBef>
                <a:spcPts val="300"/>
              </a:spcBef>
              <a:spcAft>
                <a:spcPts val="300"/>
              </a:spcAft>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Basic configurations:</a:t>
            </a:r>
          </a:p>
        </p:txBody>
      </p:sp>
      <p:sp>
        <p:nvSpPr>
          <p:cNvPr id="32" name="矩形 31"/>
          <p:cNvSpPr/>
          <p:nvPr/>
        </p:nvSpPr>
        <p:spPr bwMode="auto">
          <a:xfrm>
            <a:off x="6567238" y="4696556"/>
            <a:ext cx="4542180" cy="1323439"/>
          </a:xfrm>
          <a:prstGeom prst="rect">
            <a:avLst/>
          </a:prstGeom>
          <a:solidFill>
            <a:srgbClr val="00B0F0">
              <a:alpha val="5000"/>
            </a:srgbClr>
          </a:solidFill>
          <a:ln>
            <a:solidFill>
              <a:srgbClr val="99DFF9"/>
            </a:solidFill>
          </a:ln>
        </p:spPr>
        <p:txBody>
          <a:bodyPr wrap="square" rtlCol="0">
            <a:noAutofit/>
          </a:bodyPr>
          <a:lstStyle/>
          <a:p>
            <a:pPr fontAlgn="ctr">
              <a:lnSpc>
                <a:spcPts val="2400"/>
              </a:lnSpc>
            </a:pP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[SW1]interface </a:t>
            </a:r>
            <a:r>
              <a:rPr lang="en-US" sz="1400" dirty="0" err="1">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Vlanif</a:t>
            </a: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10</a:t>
            </a:r>
          </a:p>
          <a:p>
            <a:pPr fontAlgn="ctr">
              <a:lnSpc>
                <a:spcPts val="2400"/>
              </a:lnSpc>
            </a:pP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[SW1-Vlanif10]</a:t>
            </a:r>
            <a:r>
              <a:rPr lang="en-US" sz="1400" dirty="0" err="1">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ip</a:t>
            </a: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address 192.168.10.254 24</a:t>
            </a:r>
          </a:p>
          <a:p>
            <a:pPr fontAlgn="ctr">
              <a:lnSpc>
                <a:spcPts val="2400"/>
              </a:lnSpc>
            </a:pP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[SW1]interface </a:t>
            </a:r>
            <a:r>
              <a:rPr lang="en-US" sz="1400" dirty="0" err="1">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Vlanif</a:t>
            </a: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20</a:t>
            </a:r>
          </a:p>
          <a:p>
            <a:pPr fontAlgn="ctr">
              <a:lnSpc>
                <a:spcPts val="2400"/>
              </a:lnSpc>
            </a:pP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[SW1-Vlanif20]</a:t>
            </a:r>
            <a:r>
              <a:rPr lang="en-US" sz="1400" dirty="0" err="1">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ip</a:t>
            </a: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address 192.168.20.254 24</a:t>
            </a:r>
          </a:p>
        </p:txBody>
      </p:sp>
      <p:sp>
        <p:nvSpPr>
          <p:cNvPr id="33" name="矩形 32"/>
          <p:cNvSpPr/>
          <p:nvPr/>
        </p:nvSpPr>
        <p:spPr>
          <a:xfrm>
            <a:off x="6567237" y="4341705"/>
            <a:ext cx="3236186" cy="321990"/>
          </a:xfrm>
          <a:prstGeom prst="rect">
            <a:avLst/>
          </a:prstGeom>
        </p:spPr>
        <p:txBody>
          <a:bodyPr wrap="square">
            <a:noAutofit/>
          </a:bodyPr>
          <a:lstStyle/>
          <a:p>
            <a:pPr fontAlgn="ctr">
              <a:lnSpc>
                <a:spcPct val="125000"/>
              </a:lnSpc>
              <a:spcBef>
                <a:spcPts val="300"/>
              </a:spcBef>
              <a:spcAft>
                <a:spcPts val="300"/>
              </a:spcAft>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Configure VLANIF interfaces:</a:t>
            </a:r>
          </a:p>
        </p:txBody>
      </p:sp>
      <p:sp>
        <p:nvSpPr>
          <p:cNvPr id="26" name="文本框 25"/>
          <p:cNvSpPr txBox="1"/>
          <p:nvPr/>
        </p:nvSpPr>
        <p:spPr bwMode="auto">
          <a:xfrm>
            <a:off x="1700757" y="1471359"/>
            <a:ext cx="2929811" cy="716417"/>
          </a:xfrm>
          <a:prstGeom prst="rect">
            <a:avLst/>
          </a:prstGeom>
          <a:solidFill>
            <a:srgbClr val="FFFF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defPPr>
            <a:lvl1pPr fontAlgn="auto">
              <a:lnSpc>
                <a:spcPts val="2200"/>
              </a:lnSpc>
              <a:spcBef>
                <a:spcPts val="0"/>
              </a:spcBef>
              <a:spcAft>
                <a:spcPts val="0"/>
              </a:spcAft>
              <a:defRPr sz="1200">
                <a:solidFill>
                  <a:srgbClr val="C00000"/>
                </a:solidFill>
                <a:latin typeface="+mn-ea"/>
              </a:defRPr>
            </a:lvl1pPr>
          </a:lstStyle>
          <a:p>
            <a:pPr marL="171450" indent="-171450" fontAlgn="ctr">
              <a:buFont typeface="Arial" panose="020B0604020202020204" pitchFamily="34" charset="0"/>
              <a:buChar char="•"/>
            </a:pPr>
            <a:r>
              <a:rPr lang="en-US" sz="140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VLANIF 10 192.168.10.254/24</a:t>
            </a:r>
          </a:p>
          <a:p>
            <a:pPr marL="171450" indent="-171450" fontAlgn="ctr">
              <a:buFont typeface="Arial" panose="020B0604020202020204" pitchFamily="34" charset="0"/>
              <a:buChar char="•"/>
            </a:pPr>
            <a:r>
              <a:rPr lang="en-US" sz="140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VLANIF 20 192.168.20.254/24</a:t>
            </a:r>
          </a:p>
        </p:txBody>
      </p:sp>
      <p:cxnSp>
        <p:nvCxnSpPr>
          <p:cNvPr id="27" name="直接箭头连接符 26"/>
          <p:cNvCxnSpPr>
            <a:stCxn id="26" idx="2"/>
            <a:endCxn id="20" idx="0"/>
          </p:cNvCxnSpPr>
          <p:nvPr/>
        </p:nvCxnSpPr>
        <p:spPr>
          <a:xfrm>
            <a:off x="3165663" y="2187776"/>
            <a:ext cx="0" cy="351385"/>
          </a:xfrm>
          <a:prstGeom prst="straightConnector1">
            <a:avLst/>
          </a:prstGeom>
          <a:ln w="25400">
            <a:solidFill>
              <a:srgbClr val="FFD17D"/>
            </a:solidFill>
            <a:tailEnd type="triangle"/>
          </a:ln>
        </p:spPr>
        <p:style>
          <a:lnRef idx="1">
            <a:schemeClr val="accent1"/>
          </a:lnRef>
          <a:fillRef idx="0">
            <a:schemeClr val="accent1"/>
          </a:fillRef>
          <a:effectRef idx="0">
            <a:schemeClr val="accent1"/>
          </a:effectRef>
          <a:fontRef idx="minor">
            <a:schemeClr val="tx1"/>
          </a:fontRef>
        </p:style>
      </p:cxnSp>
      <p:pic>
        <p:nvPicPr>
          <p:cNvPr id="35" name="图片 34" descr="通用交换机.png">
            <a:extLst>
              <a:ext uri="{FF2B5EF4-FFF2-40B4-BE49-F238E27FC236}">
                <a16:creationId xmlns:a16="http://schemas.microsoft.com/office/drawing/2014/main" xmlns="" id="{5583757F-4C12-471A-A130-6DAAF82105FA}"/>
              </a:ext>
            </a:extLst>
          </p:cNvPr>
          <p:cNvPicPr>
            <a:picLocks noChangeAspect="1"/>
          </p:cNvPicPr>
          <p:nvPr/>
        </p:nvPicPr>
        <p:blipFill>
          <a:blip r:embed="rId4" cstate="print"/>
          <a:stretch>
            <a:fillRect/>
          </a:stretch>
        </p:blipFill>
        <p:spPr>
          <a:xfrm>
            <a:off x="2895663" y="2835621"/>
            <a:ext cx="540000" cy="441818"/>
          </a:xfrm>
          <a:prstGeom prst="rect">
            <a:avLst/>
          </a:prstGeom>
        </p:spPr>
      </p:pic>
      <p:sp>
        <p:nvSpPr>
          <p:cNvPr id="40" name="矩形 39"/>
          <p:cNvSpPr/>
          <p:nvPr/>
        </p:nvSpPr>
        <p:spPr>
          <a:xfrm>
            <a:off x="446088" y="5163063"/>
            <a:ext cx="5649912" cy="1192311"/>
          </a:xfrm>
          <a:prstGeom prst="rect">
            <a:avLst/>
          </a:prstGeom>
        </p:spPr>
        <p:txBody>
          <a:bodyPr wrap="square">
            <a:noAutofit/>
          </a:bodyPr>
          <a:lstStyle/>
          <a:p>
            <a:pPr marL="302279" lvl="0" indent="-302279" algn="just" defTabSz="914034" fontAlgn="ctr">
              <a:lnSpc>
                <a:spcPct val="140000"/>
              </a:lnSpc>
              <a:spcBef>
                <a:spcPts val="792"/>
              </a:spcBef>
              <a:spcAft>
                <a:spcPct val="0"/>
              </a:spcAft>
              <a:buFont typeface="Arial" panose="020B0604020202020204" pitchFamily="34" charset="0"/>
              <a:buChar char="•"/>
            </a:pPr>
            <a:r>
              <a:rPr lang="en-US" sz="1400" dirty="0">
                <a:solidFill>
                  <a:prstClr val="black"/>
                </a:solidFill>
                <a:latin typeface="Huawei Sans" panose="020C0503030203020204" pitchFamily="34" charset="0"/>
                <a:cs typeface="Arial" panose="020B0604020202020204" pitchFamily="34" charset="0"/>
                <a:sym typeface="Huawei Sans" panose="020C0503030203020204" pitchFamily="34" charset="0"/>
              </a:rPr>
              <a:t>Configuration Requirements</a:t>
            </a:r>
          </a:p>
          <a:p>
            <a:pPr marL="313200" lvl="2" fontAlgn="ctr">
              <a:lnSpc>
                <a:spcPct val="130000"/>
              </a:lnSpc>
              <a:spcBef>
                <a:spcPct val="0"/>
              </a:spcBef>
              <a:spcAft>
                <a:spcPts val="600"/>
              </a:spcAft>
            </a:pPr>
            <a:r>
              <a:rPr lang="en-US" sz="1400" dirty="0">
                <a:solidFill>
                  <a:prstClr val="black"/>
                </a:solidFill>
                <a:latin typeface="Huawei Sans" panose="020C0503030203020204" pitchFamily="34" charset="0"/>
                <a:sym typeface="Huawei Sans" panose="020C0503030203020204" pitchFamily="34" charset="0"/>
              </a:rPr>
              <a:t>Configure VLANs 10 and 20 for the interfaces connecting to PC1 and PC2, respectively. Configure the Layer 3 switch to allow the two PCs to communicate with each other.</a:t>
            </a:r>
          </a:p>
        </p:txBody>
      </p:sp>
    </p:spTree>
    <p:extLst>
      <p:ext uri="{BB962C8B-B14F-4D97-AF65-F5344CB8AC3E}">
        <p14:creationId xmlns:p14="http://schemas.microsoft.com/office/powerpoint/2010/main" val="382450618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wrap="square">
            <a:noAutofit/>
          </a:bodyPr>
          <a:lstStyle/>
          <a:p>
            <a:r>
              <a:rPr lang="en-US" sz="3500">
                <a:latin typeface="Huawei Sans" panose="020C0503030203020204" pitchFamily="34" charset="0"/>
                <a:ea typeface="方正兰亭黑简体" panose="02000000000000000000" pitchFamily="2" charset="-122"/>
                <a:sym typeface="Huawei Sans" panose="020C0503030203020204" pitchFamily="34" charset="0"/>
              </a:rPr>
              <a:t>VLANIF Forwarding Process (1)</a:t>
            </a:r>
          </a:p>
        </p:txBody>
      </p:sp>
      <p:sp>
        <p:nvSpPr>
          <p:cNvPr id="3" name="文本占位符 2"/>
          <p:cNvSpPr>
            <a:spLocks noGrp="1"/>
          </p:cNvSpPr>
          <p:nvPr>
            <p:ph type="body" sz="quarter" idx="4294967295"/>
          </p:nvPr>
        </p:nvSpPr>
        <p:spPr>
          <a:xfrm>
            <a:off x="6653544" y="1885950"/>
            <a:ext cx="4930775" cy="4254500"/>
          </a:xfrm>
        </p:spPr>
        <p:txBody>
          <a:bodyPr wrap="square">
            <a:noAutofit/>
          </a:bodyPr>
          <a:lstStyle/>
          <a:p>
            <a:pPr marL="0" indent="0" algn="l" defTabSz="914478">
              <a:lnSpc>
                <a:spcPts val="2200"/>
              </a:lnSpc>
              <a:spcBef>
                <a:spcPts val="0"/>
              </a:spcBef>
              <a:spcAft>
                <a:spcPts val="600"/>
              </a:spcAft>
              <a:buSzPct val="100000"/>
              <a:buNone/>
            </a:pPr>
            <a:r>
              <a:rPr lang="en-US"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This example assumes that the required ARP or MAC address entries already exist on the PCs and the Layer 3 switch.</a:t>
            </a:r>
          </a:p>
          <a:p>
            <a:pPr marL="0" indent="0" algn="l" defTabSz="914478">
              <a:lnSpc>
                <a:spcPts val="2200"/>
              </a:lnSpc>
              <a:spcBef>
                <a:spcPts val="0"/>
              </a:spcBef>
              <a:spcAft>
                <a:spcPts val="600"/>
              </a:spcAft>
              <a:buSzPct val="100000"/>
              <a:buNone/>
            </a:pPr>
            <a:r>
              <a:rPr lang="en-US" sz="1600" dirty="0">
                <a:latin typeface="Huawei Sans" panose="020C0503030203020204" pitchFamily="34" charset="0"/>
                <a:ea typeface="方正兰亭黑简体" panose="02000000000000000000" pitchFamily="2" charset="-122"/>
                <a:sym typeface="Huawei Sans" panose="020C0503030203020204" pitchFamily="34" charset="0"/>
              </a:rPr>
              <a:t>The communication process between PC1 and PC2 is as follows:</a:t>
            </a:r>
          </a:p>
          <a:p>
            <a:pPr marL="342900" indent="-342900" algn="l" defTabSz="914478">
              <a:spcBef>
                <a:spcPts val="0"/>
              </a:spcBef>
              <a:spcAft>
                <a:spcPts val="600"/>
              </a:spcAft>
              <a:buSzPct val="100000"/>
              <a:buFont typeface="+mj-lt"/>
              <a:buAutoNum type="arabicPeriod"/>
            </a:pPr>
            <a:r>
              <a:rPr lang="en-US" sz="1600" dirty="0">
                <a:latin typeface="Huawei Sans" panose="020C0503030203020204" pitchFamily="34" charset="0"/>
                <a:ea typeface="方正兰亭黑简体" panose="02000000000000000000" pitchFamily="2" charset="-122"/>
                <a:sym typeface="Huawei Sans" panose="020C0503030203020204" pitchFamily="34" charset="0"/>
              </a:rPr>
              <a:t>PC1 performs calculation based on its local IP address, local subnet mask, and </a:t>
            </a:r>
            <a:r>
              <a:rPr lang="en-US" altLang="zh-CN" sz="1600" dirty="0" smtClean="0">
                <a:latin typeface="Huawei Sans" panose="020C0503030203020204" pitchFamily="34" charset="0"/>
                <a:ea typeface="方正兰亭黑简体" panose="02000000000000000000" pitchFamily="2" charset="-122"/>
                <a:sym typeface="Huawei Sans" panose="020C0503030203020204" pitchFamily="34" charset="0"/>
              </a:rPr>
              <a:t>destination</a:t>
            </a: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 </a:t>
            </a:r>
            <a:r>
              <a:rPr lang="en-US" sz="1600" dirty="0">
                <a:latin typeface="Huawei Sans" panose="020C0503030203020204" pitchFamily="34" charset="0"/>
                <a:ea typeface="方正兰亭黑简体" panose="02000000000000000000" pitchFamily="2" charset="-122"/>
                <a:sym typeface="Huawei Sans" panose="020C0503030203020204" pitchFamily="34" charset="0"/>
              </a:rPr>
              <a:t>IP address, and finds that the destination device PC2 is not on its network segment. PC1 then determines that Layer 3 communication is required and sends the traffic destined for PC2 to its gateway. </a:t>
            </a: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Data </a:t>
            </a:r>
            <a:r>
              <a:rPr lang="en-US" sz="1600" dirty="0">
                <a:latin typeface="Huawei Sans" panose="020C0503030203020204" pitchFamily="34" charset="0"/>
                <a:ea typeface="方正兰亭黑简体" panose="02000000000000000000" pitchFamily="2" charset="-122"/>
                <a:sym typeface="Huawei Sans" panose="020C0503030203020204" pitchFamily="34" charset="0"/>
              </a:rPr>
              <a:t>frame sent by PC1: source MAC = MAC1, destination MAC = MAC2</a:t>
            </a:r>
          </a:p>
        </p:txBody>
      </p:sp>
      <p:sp>
        <p:nvSpPr>
          <p:cNvPr id="46" name="圆角矩形 45"/>
          <p:cNvSpPr/>
          <p:nvPr/>
        </p:nvSpPr>
        <p:spPr>
          <a:xfrm rot="16200000">
            <a:off x="2553821" y="1430210"/>
            <a:ext cx="1807032" cy="4406207"/>
          </a:xfrm>
          <a:prstGeom prst="roundRect">
            <a:avLst>
              <a:gd name="adj" fmla="val 4689"/>
            </a:avLst>
          </a:prstGeom>
          <a:solidFill>
            <a:schemeClr val="bg1"/>
          </a:solidFill>
          <a:ln w="12700" cap="flat" cmpd="sng" algn="ctr">
            <a:solidFill>
              <a:schemeClr val="bg1">
                <a:lumMod val="65000"/>
              </a:schemeClr>
            </a:solidFill>
            <a:prstDash val="solid"/>
          </a:ln>
          <a:effectLst/>
        </p:spPr>
        <p:txBody>
          <a:bodyPr wrap="square" rtlCol="0" anchor="ctr">
            <a:noAutofit/>
          </a:bodyPr>
          <a:lstStyle/>
          <a:p>
            <a:pPr marL="0" marR="0" indent="0" algn="ctr" defTabSz="914400" eaLnBrk="1" fontAlgn="ctr" latinLnBrk="0" hangingPunct="1">
              <a:lnSpc>
                <a:spcPct val="100000"/>
              </a:lnSpc>
              <a:spcBef>
                <a:spcPct val="0"/>
              </a:spcBef>
              <a:spcAft>
                <a:spcPct val="0"/>
              </a:spcAft>
              <a:buClrTx/>
              <a:buSzTx/>
              <a:buFontTx/>
              <a:buNone/>
              <a:tabLst/>
            </a:pPr>
            <a:endParaRPr kumimoji="0" lang="zh-CN" altLang="en-US" sz="1200"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矩形 48"/>
          <p:cNvSpPr/>
          <p:nvPr/>
        </p:nvSpPr>
        <p:spPr>
          <a:xfrm>
            <a:off x="1338614" y="3681413"/>
            <a:ext cx="4262464" cy="767718"/>
          </a:xfrm>
          <a:prstGeom prst="rect">
            <a:avLst/>
          </a:prstGeom>
          <a:solidFill>
            <a:srgbClr val="FFFFFF"/>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zh-CN" altLang="en-US" sz="1600" ker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0" name="矩形 49"/>
          <p:cNvSpPr/>
          <p:nvPr/>
        </p:nvSpPr>
        <p:spPr>
          <a:xfrm>
            <a:off x="1320534" y="2788167"/>
            <a:ext cx="4280543" cy="499520"/>
          </a:xfrm>
          <a:prstGeom prst="rect">
            <a:avLst/>
          </a:prstGeom>
          <a:solidFill>
            <a:srgbClr val="FFFFFF"/>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zh-CN" altLang="en-US" sz="1600" ker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51" name="图片 50" descr="PC.png"/>
          <p:cNvPicPr>
            <a:picLocks noChangeAspect="1"/>
          </p:cNvPicPr>
          <p:nvPr/>
        </p:nvPicPr>
        <p:blipFill>
          <a:blip r:embed="rId3" cstate="print"/>
          <a:stretch>
            <a:fillRect/>
          </a:stretch>
        </p:blipFill>
        <p:spPr>
          <a:xfrm>
            <a:off x="2084907" y="4972602"/>
            <a:ext cx="539063" cy="414000"/>
          </a:xfrm>
          <a:prstGeom prst="rect">
            <a:avLst/>
          </a:prstGeom>
        </p:spPr>
      </p:pic>
      <p:pic>
        <p:nvPicPr>
          <p:cNvPr id="52" name="图片 51" descr="PC.png"/>
          <p:cNvPicPr>
            <a:picLocks noChangeAspect="1"/>
          </p:cNvPicPr>
          <p:nvPr/>
        </p:nvPicPr>
        <p:blipFill>
          <a:blip r:embed="rId3" cstate="print"/>
          <a:stretch>
            <a:fillRect/>
          </a:stretch>
        </p:blipFill>
        <p:spPr>
          <a:xfrm>
            <a:off x="4151864" y="4972602"/>
            <a:ext cx="539063" cy="414000"/>
          </a:xfrm>
          <a:prstGeom prst="rect">
            <a:avLst/>
          </a:prstGeom>
        </p:spPr>
      </p:pic>
      <p:cxnSp>
        <p:nvCxnSpPr>
          <p:cNvPr id="53" name="直接连接符 52"/>
          <p:cNvCxnSpPr>
            <a:stCxn id="51" idx="0"/>
            <a:endCxn id="66" idx="2"/>
          </p:cNvCxnSpPr>
          <p:nvPr/>
        </p:nvCxnSpPr>
        <p:spPr bwMode="auto">
          <a:xfrm flipV="1">
            <a:off x="2354439" y="4372094"/>
            <a:ext cx="0" cy="600508"/>
          </a:xfrm>
          <a:prstGeom prst="line">
            <a:avLst/>
          </a:prstGeom>
          <a:solidFill>
            <a:srgbClr val="FFFFCC"/>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cxnSp>
        <p:nvCxnSpPr>
          <p:cNvPr id="54" name="直接连接符 53"/>
          <p:cNvCxnSpPr>
            <a:stCxn id="52" idx="0"/>
            <a:endCxn id="69" idx="2"/>
          </p:cNvCxnSpPr>
          <p:nvPr/>
        </p:nvCxnSpPr>
        <p:spPr bwMode="auto">
          <a:xfrm flipV="1">
            <a:off x="4421396" y="4372094"/>
            <a:ext cx="0" cy="600508"/>
          </a:xfrm>
          <a:prstGeom prst="line">
            <a:avLst/>
          </a:prstGeom>
          <a:solidFill>
            <a:srgbClr val="5B9BD5">
              <a:lumMod val="40000"/>
              <a:lumOff val="60000"/>
            </a:srgbClr>
          </a:solidFill>
          <a:ln w="19050" cap="flat" cmpd="sng" algn="ctr">
            <a:solidFill>
              <a:schemeClr val="tx1"/>
            </a:solidFill>
            <a:prstDash val="solid"/>
            <a:miter lim="800000"/>
          </a:ln>
          <a:effectLst/>
        </p:spPr>
      </p:cxnSp>
      <p:sp>
        <p:nvSpPr>
          <p:cNvPr id="56" name="TextBox 77"/>
          <p:cNvSpPr txBox="1"/>
          <p:nvPr/>
        </p:nvSpPr>
        <p:spPr bwMode="auto">
          <a:xfrm>
            <a:off x="1254234" y="5397581"/>
            <a:ext cx="2162066" cy="820339"/>
          </a:xfrm>
          <a:prstGeom prst="rect">
            <a:avLst/>
          </a:prstGeom>
          <a:noFill/>
          <a:ln w="9525" cap="flat" cmpd="sng" algn="ctr">
            <a:no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defPPr>
              <a:defRPr lang="en-US"/>
            </a:defPPr>
            <a:lvl1pPr marR="0" indent="0" defTabSz="914400" fontAlgn="t">
              <a:lnSpc>
                <a:spcPct val="100000"/>
              </a:lnSpc>
              <a:spcBef>
                <a:spcPct val="0"/>
              </a:spcBef>
              <a:spcAft>
                <a:spcPct val="0"/>
              </a:spcAft>
              <a:buClrTx/>
              <a:buSzTx/>
              <a:buFontTx/>
              <a:buNone/>
              <a:tabLst/>
              <a:defRPr kumimoji="0" sz="1000" b="0" i="0" u="none" strike="noStrike" cap="none" normalizeH="0" baseline="0">
                <a:ln>
                  <a:noFill/>
                </a:ln>
                <a:effectLst/>
                <a:latin typeface="FrutigerNext LT Regular" pitchFamily="34" charset="0"/>
                <a:ea typeface="宋体" pitchFamily="2" charset="-122"/>
              </a:defRPr>
            </a:lvl1p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PC1</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IP: 192.168.10.2/24</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Default gateway: 192.168.10.254</a:t>
            </a:r>
          </a:p>
          <a:p>
            <a:pPr algn="ctr" fontAlgn="ctr"/>
            <a:r>
              <a:rPr lang="en-US" sz="12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MAC: MAC1</a:t>
            </a:r>
          </a:p>
        </p:txBody>
      </p:sp>
      <p:sp>
        <p:nvSpPr>
          <p:cNvPr id="58" name="TextBox 77"/>
          <p:cNvSpPr txBox="1"/>
          <p:nvPr/>
        </p:nvSpPr>
        <p:spPr bwMode="auto">
          <a:xfrm>
            <a:off x="3416300" y="5397581"/>
            <a:ext cx="2001519" cy="820338"/>
          </a:xfrm>
          <a:prstGeom prst="rect">
            <a:avLst/>
          </a:prstGeom>
          <a:noFill/>
          <a:ln w="9525" cap="flat" cmpd="sng" algn="ctr">
            <a:no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defPPr>
              <a:defRPr lang="en-US"/>
            </a:defPPr>
            <a:lvl1pPr marR="0" indent="0" algn="ctr" defTabSz="914400" fontAlgn="t">
              <a:lnSpc>
                <a:spcPct val="100000"/>
              </a:lnSpc>
              <a:spcBef>
                <a:spcPct val="0"/>
              </a:spcBef>
              <a:spcAft>
                <a:spcPct val="0"/>
              </a:spcAft>
              <a:buClrTx/>
              <a:buSzTx/>
              <a:buFontTx/>
              <a:buNone/>
              <a:tabLst/>
              <a:defRPr kumimoji="0" sz="1200" b="0" i="0" u="none" strike="noStrike" cap="none" normalizeH="0" baseline="0">
                <a:ln>
                  <a:noFill/>
                </a:ln>
                <a:effectLst/>
                <a:latin typeface="Huawei Sans" panose="020C0503030203020204" pitchFamily="34" charset="0"/>
                <a:ea typeface="方正兰亭黑简体" panose="02000000000000000000" pitchFamily="2" charset="-122"/>
              </a:defRPr>
            </a:lvl1pPr>
          </a:lstStyle>
          <a:p>
            <a:pPr fontAlgn="ctr"/>
            <a:r>
              <a:rPr lang="en-US" dirty="0">
                <a:latin typeface="Huawei Sans" panose="020C0503030203020204" pitchFamily="34" charset="0"/>
              </a:rPr>
              <a:t>PC2</a:t>
            </a:r>
          </a:p>
          <a:p>
            <a:pPr fontAlgn="ctr"/>
            <a:r>
              <a:rPr lang="en-US" dirty="0">
                <a:latin typeface="Huawei Sans" panose="020C0503030203020204" pitchFamily="34" charset="0"/>
              </a:rPr>
              <a:t>IP: 192.168.20.2/24</a:t>
            </a:r>
          </a:p>
          <a:p>
            <a:pPr fontAlgn="ctr"/>
            <a:r>
              <a:rPr lang="en-US" dirty="0">
                <a:latin typeface="Huawei Sans" panose="020C0503030203020204" pitchFamily="34" charset="0"/>
              </a:rPr>
              <a:t>Default gateway: 192.168.20.254</a:t>
            </a:r>
          </a:p>
          <a:p>
            <a:pPr fontAlgn="ctr"/>
            <a:r>
              <a:rPr lang="en-US" b="1" dirty="0">
                <a:solidFill>
                  <a:srgbClr val="EC7061"/>
                </a:solidFill>
                <a:latin typeface="Huawei Sans" panose="020C0503030203020204" pitchFamily="34" charset="0"/>
                <a:sym typeface="Huawei Sans" panose="020C0503030203020204" pitchFamily="34" charset="0"/>
              </a:rPr>
              <a:t>MAC: MAC3</a:t>
            </a:r>
          </a:p>
        </p:txBody>
      </p:sp>
      <p:sp>
        <p:nvSpPr>
          <p:cNvPr id="62" name="圆角矩形 61"/>
          <p:cNvSpPr/>
          <p:nvPr/>
        </p:nvSpPr>
        <p:spPr bwMode="auto">
          <a:xfrm>
            <a:off x="2034342" y="4074141"/>
            <a:ext cx="1160710" cy="295861"/>
          </a:xfrm>
          <a:prstGeom prst="round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zh-CN" altLang="en-US" sz="1400" ker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3" name="圆角矩形 62"/>
          <p:cNvSpPr/>
          <p:nvPr/>
        </p:nvSpPr>
        <p:spPr bwMode="auto">
          <a:xfrm>
            <a:off x="3580814" y="4074141"/>
            <a:ext cx="1174117" cy="297953"/>
          </a:xfrm>
          <a:prstGeom prst="roundRect">
            <a:avLst/>
          </a:prstGeom>
          <a:solidFill>
            <a:srgbClr val="FFFFCC"/>
          </a:solidFill>
          <a:ln w="9525" cap="flat" cmpd="sng" algn="ctr">
            <a:solidFill>
              <a:srgbClr val="FFD17D"/>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algn="ctr" defTabSz="914400" fontAlgn="ctr">
              <a:spcBef>
                <a:spcPct val="0"/>
              </a:spcBef>
              <a:spcAft>
                <a:spcPct val="0"/>
              </a:spcAft>
            </a:pPr>
            <a:endParaRPr lang="zh-CN" altLang="en-US" sz="14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6" name="矩形 65"/>
          <p:cNvSpPr/>
          <p:nvPr/>
        </p:nvSpPr>
        <p:spPr>
          <a:xfrm>
            <a:off x="2192421" y="4156070"/>
            <a:ext cx="324036" cy="216024"/>
          </a:xfrm>
          <a:prstGeom prst="rect">
            <a:avLst/>
          </a:prstGeom>
          <a:solidFill>
            <a:schemeClr val="bg1"/>
          </a:solidFill>
          <a:ln w="9525" cap="flat" cmpd="sng" algn="ctr">
            <a:solidFill>
              <a:srgbClr val="0B9CE5"/>
            </a:solidFill>
            <a:prstDash val="solid"/>
          </a:ln>
          <a:effectLst/>
        </p:spPr>
        <p:txBody>
          <a:bodyPr wrap="square" rtlCol="0" anchor="ctr">
            <a:noAutofit/>
          </a:bodyPr>
          <a:lstStyle/>
          <a:p>
            <a:pPr marL="0" marR="0" indent="0" algn="ctr" defTabSz="914400" eaLnBrk="1" fontAlgn="ctr" latinLnBrk="0" hangingPunct="1">
              <a:lnSpc>
                <a:spcPct val="100000"/>
              </a:lnSpc>
              <a:spcBef>
                <a:spcPct val="0"/>
              </a:spcBef>
              <a:spcAft>
                <a:spcPct val="0"/>
              </a:spcAft>
              <a:buClrTx/>
              <a:buSzTx/>
              <a:buFontTx/>
              <a:buNone/>
              <a:tabLst/>
            </a:pPr>
            <a:endParaRPr kumimoji="0" lang="zh-CN" altLang="en-US" sz="1200"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7" name="矩形 66"/>
          <p:cNvSpPr/>
          <p:nvPr/>
        </p:nvSpPr>
        <p:spPr>
          <a:xfrm>
            <a:off x="2719389" y="4156070"/>
            <a:ext cx="324036" cy="216024"/>
          </a:xfrm>
          <a:prstGeom prst="rect">
            <a:avLst/>
          </a:prstGeom>
          <a:solidFill>
            <a:schemeClr val="bg1"/>
          </a:solidFill>
          <a:ln w="9525" cap="flat" cmpd="sng" algn="ctr">
            <a:solidFill>
              <a:srgbClr val="0B9CE5"/>
            </a:solidFill>
            <a:prstDash val="solid"/>
          </a:ln>
          <a:effectLst/>
        </p:spPr>
        <p:txBody>
          <a:bodyPr wrap="square" rtlCol="0" anchor="ctr">
            <a:noAutofit/>
          </a:bodyPr>
          <a:lstStyle/>
          <a:p>
            <a:pPr marL="0" marR="0" indent="0" algn="ctr" defTabSz="914400" eaLnBrk="1" fontAlgn="ctr" latinLnBrk="0" hangingPunct="1">
              <a:lnSpc>
                <a:spcPct val="100000"/>
              </a:lnSpc>
              <a:spcBef>
                <a:spcPct val="0"/>
              </a:spcBef>
              <a:spcAft>
                <a:spcPct val="0"/>
              </a:spcAft>
              <a:buClrTx/>
              <a:buSzTx/>
              <a:buFontTx/>
              <a:buNone/>
              <a:tabLst/>
            </a:pPr>
            <a:endParaRPr kumimoji="0" lang="zh-CN" altLang="en-US" sz="1200"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8" name="矩形 67"/>
          <p:cNvSpPr/>
          <p:nvPr/>
        </p:nvSpPr>
        <p:spPr>
          <a:xfrm>
            <a:off x="3732411" y="4156070"/>
            <a:ext cx="324036" cy="216024"/>
          </a:xfrm>
          <a:prstGeom prst="rect">
            <a:avLst/>
          </a:prstGeom>
          <a:solidFill>
            <a:schemeClr val="bg1"/>
          </a:solidFill>
          <a:ln w="9525" cap="flat" cmpd="sng" algn="ctr">
            <a:solidFill>
              <a:srgbClr val="0B9CE5"/>
            </a:solidFill>
            <a:prstDash val="solid"/>
          </a:ln>
          <a:effectLst/>
        </p:spPr>
        <p:txBody>
          <a:bodyPr wrap="square" rtlCol="0" anchor="ctr">
            <a:noAutofit/>
          </a:bodyPr>
          <a:lstStyle/>
          <a:p>
            <a:pPr marL="0" marR="0" indent="0" algn="ctr" defTabSz="914400" eaLnBrk="1" fontAlgn="ctr" latinLnBrk="0" hangingPunct="1">
              <a:lnSpc>
                <a:spcPct val="100000"/>
              </a:lnSpc>
              <a:spcBef>
                <a:spcPct val="0"/>
              </a:spcBef>
              <a:spcAft>
                <a:spcPct val="0"/>
              </a:spcAft>
              <a:buClrTx/>
              <a:buSzTx/>
              <a:buFontTx/>
              <a:buNone/>
              <a:tabLst/>
            </a:pPr>
            <a:endParaRPr kumimoji="0" lang="zh-CN" altLang="en-US" sz="1200"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9" name="矩形 68"/>
          <p:cNvSpPr/>
          <p:nvPr/>
        </p:nvSpPr>
        <p:spPr>
          <a:xfrm>
            <a:off x="4259378" y="4156070"/>
            <a:ext cx="324036" cy="216024"/>
          </a:xfrm>
          <a:prstGeom prst="rect">
            <a:avLst/>
          </a:prstGeom>
          <a:solidFill>
            <a:schemeClr val="bg1"/>
          </a:solidFill>
          <a:ln w="9525" cap="flat" cmpd="sng" algn="ctr">
            <a:solidFill>
              <a:srgbClr val="0B9CE5"/>
            </a:solidFill>
            <a:prstDash val="solid"/>
          </a:ln>
          <a:effectLst/>
        </p:spPr>
        <p:txBody>
          <a:bodyPr wrap="square" rtlCol="0" anchor="ctr">
            <a:noAutofit/>
          </a:bodyPr>
          <a:lstStyle/>
          <a:p>
            <a:pPr marL="0" marR="0" indent="0" algn="ctr" defTabSz="914400" eaLnBrk="1" fontAlgn="ctr" latinLnBrk="0" hangingPunct="1">
              <a:lnSpc>
                <a:spcPct val="100000"/>
              </a:lnSpc>
              <a:spcBef>
                <a:spcPct val="0"/>
              </a:spcBef>
              <a:spcAft>
                <a:spcPct val="0"/>
              </a:spcAft>
              <a:buClrTx/>
              <a:buSzTx/>
              <a:buFontTx/>
              <a:buNone/>
              <a:tabLst/>
            </a:pPr>
            <a:endParaRPr kumimoji="0" lang="zh-CN" altLang="en-US" sz="1200"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0" name="矩形 69"/>
          <p:cNvSpPr/>
          <p:nvPr/>
        </p:nvSpPr>
        <p:spPr>
          <a:xfrm>
            <a:off x="2354439" y="3797142"/>
            <a:ext cx="800219" cy="276999"/>
          </a:xfrm>
          <a:prstGeom prst="rect">
            <a:avLst/>
          </a:prstGeom>
        </p:spPr>
        <p:txBody>
          <a:bodyPr wrap="square">
            <a:noAutofit/>
          </a:bodyPr>
          <a:lstStyle/>
          <a:p>
            <a:pPr algn="ctr" defTabSz="914400" fontAlgn="ctr">
              <a:spcBef>
                <a:spcPct val="0"/>
              </a:spcBef>
              <a:spcAft>
                <a:spcPct val="0"/>
              </a:spcAft>
            </a:pPr>
            <a:r>
              <a:rPr lang="en-US" sz="1200">
                <a:latin typeface="Huawei Sans" panose="020C0503030203020204" pitchFamily="34" charset="0"/>
                <a:ea typeface="方正兰亭黑简体" panose="02000000000000000000" pitchFamily="2" charset="-122"/>
                <a:sym typeface="Huawei Sans" panose="020C0503030203020204" pitchFamily="34" charset="0"/>
              </a:rPr>
              <a:t>VLAN 10</a:t>
            </a:r>
          </a:p>
        </p:txBody>
      </p:sp>
      <p:sp>
        <p:nvSpPr>
          <p:cNvPr id="71" name="矩形 70"/>
          <p:cNvSpPr/>
          <p:nvPr/>
        </p:nvSpPr>
        <p:spPr>
          <a:xfrm>
            <a:off x="3581851" y="3797142"/>
            <a:ext cx="800219" cy="276999"/>
          </a:xfrm>
          <a:prstGeom prst="rect">
            <a:avLst/>
          </a:prstGeom>
        </p:spPr>
        <p:txBody>
          <a:bodyPr wrap="square">
            <a:noAutofit/>
          </a:bodyPr>
          <a:lstStyle/>
          <a:p>
            <a:pPr algn="ctr" defTabSz="914400" fontAlgn="ctr">
              <a:spcBef>
                <a:spcPct val="0"/>
              </a:spcBef>
              <a:spcAft>
                <a:spcPct val="0"/>
              </a:spcAft>
            </a:pPr>
            <a:r>
              <a:rPr lang="en-US" sz="1200">
                <a:latin typeface="Huawei Sans" panose="020C0503030203020204" pitchFamily="34" charset="0"/>
                <a:ea typeface="方正兰亭黑简体" panose="02000000000000000000" pitchFamily="2" charset="-122"/>
                <a:sym typeface="Huawei Sans" panose="020C0503030203020204" pitchFamily="34" charset="0"/>
              </a:rPr>
              <a:t>VLAN 20</a:t>
            </a:r>
          </a:p>
        </p:txBody>
      </p:sp>
      <p:sp>
        <p:nvSpPr>
          <p:cNvPr id="72" name="任意多边形 71"/>
          <p:cNvSpPr/>
          <p:nvPr/>
        </p:nvSpPr>
        <p:spPr bwMode="auto">
          <a:xfrm>
            <a:off x="2354439" y="3150768"/>
            <a:ext cx="232577" cy="900532"/>
          </a:xfrm>
          <a:custGeom>
            <a:avLst/>
            <a:gdLst>
              <a:gd name="connsiteX0" fmla="*/ 0 w 180975"/>
              <a:gd name="connsiteY0" fmla="*/ 1228725 h 1228725"/>
              <a:gd name="connsiteX1" fmla="*/ 0 w 180975"/>
              <a:gd name="connsiteY1" fmla="*/ 371475 h 1228725"/>
              <a:gd name="connsiteX2" fmla="*/ 180975 w 180975"/>
              <a:gd name="connsiteY2" fmla="*/ 371475 h 1228725"/>
              <a:gd name="connsiteX3" fmla="*/ 180975 w 180975"/>
              <a:gd name="connsiteY3" fmla="*/ 0 h 1228725"/>
              <a:gd name="connsiteX0" fmla="*/ 0 w 180975"/>
              <a:gd name="connsiteY0" fmla="*/ 1388714 h 1388714"/>
              <a:gd name="connsiteX1" fmla="*/ 0 w 180975"/>
              <a:gd name="connsiteY1" fmla="*/ 531464 h 1388714"/>
              <a:gd name="connsiteX2" fmla="*/ 180975 w 180975"/>
              <a:gd name="connsiteY2" fmla="*/ 531464 h 1388714"/>
              <a:gd name="connsiteX3" fmla="*/ 175767 w 180975"/>
              <a:gd name="connsiteY3" fmla="*/ 0 h 1388714"/>
            </a:gdLst>
            <a:ahLst/>
            <a:cxnLst>
              <a:cxn ang="0">
                <a:pos x="connsiteX0" y="connsiteY0"/>
              </a:cxn>
              <a:cxn ang="0">
                <a:pos x="connsiteX1" y="connsiteY1"/>
              </a:cxn>
              <a:cxn ang="0">
                <a:pos x="connsiteX2" y="connsiteY2"/>
              </a:cxn>
              <a:cxn ang="0">
                <a:pos x="connsiteX3" y="connsiteY3"/>
              </a:cxn>
            </a:cxnLst>
            <a:rect l="l" t="t" r="r" b="b"/>
            <a:pathLst>
              <a:path w="180975" h="1388714">
                <a:moveTo>
                  <a:pt x="0" y="1388714"/>
                </a:moveTo>
                <a:lnTo>
                  <a:pt x="0" y="531464"/>
                </a:lnTo>
                <a:lnTo>
                  <a:pt x="180975" y="531464"/>
                </a:lnTo>
                <a:lnTo>
                  <a:pt x="175767" y="0"/>
                </a:lnTo>
              </a:path>
            </a:pathLst>
          </a:custGeom>
          <a:noFill/>
          <a:ln w="19050" cap="flat" cmpd="sng" algn="ctr">
            <a:solidFill>
              <a:schemeClr val="tx1"/>
            </a:solidFill>
            <a:prstDash val="sysDash"/>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defTabSz="914400" fontAlgn="ctr">
              <a:spcBef>
                <a:spcPct val="0"/>
              </a:spcBef>
              <a:spcAft>
                <a:spcPct val="0"/>
              </a:spcAft>
            </a:pPr>
            <a:endParaRPr lang="zh-CN" altLang="en-US" sz="10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3" name="矩形 72"/>
          <p:cNvSpPr/>
          <p:nvPr/>
        </p:nvSpPr>
        <p:spPr>
          <a:xfrm>
            <a:off x="4661493" y="3704261"/>
            <a:ext cx="938606" cy="738664"/>
          </a:xfrm>
          <a:prstGeom prst="rect">
            <a:avLst/>
          </a:prstGeom>
        </p:spPr>
        <p:txBody>
          <a:bodyPr wrap="square">
            <a:noAutofit/>
          </a:bodyPr>
          <a:lstStyle/>
          <a:p>
            <a:pPr algn="ctr" fontAlgn="ctr"/>
            <a:r>
              <a:rPr lang="en-US" sz="1200">
                <a:latin typeface="Huawei Sans" panose="020C0503030203020204" pitchFamily="34" charset="0"/>
                <a:ea typeface="方正兰亭黑简体" panose="02000000000000000000" pitchFamily="2" charset="-122"/>
                <a:sym typeface="Huawei Sans" panose="020C0503030203020204" pitchFamily="34" charset="0"/>
              </a:rPr>
              <a:t>Switching module</a:t>
            </a:r>
          </a:p>
        </p:txBody>
      </p:sp>
      <p:sp>
        <p:nvSpPr>
          <p:cNvPr id="74" name="矩形 73"/>
          <p:cNvSpPr/>
          <p:nvPr/>
        </p:nvSpPr>
        <p:spPr>
          <a:xfrm>
            <a:off x="4671111" y="2793797"/>
            <a:ext cx="938606" cy="523220"/>
          </a:xfrm>
          <a:prstGeom prst="rect">
            <a:avLst/>
          </a:prstGeom>
        </p:spPr>
        <p:txBody>
          <a:bodyPr wrap="square">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Routing module</a:t>
            </a:r>
          </a:p>
        </p:txBody>
      </p:sp>
      <p:cxnSp>
        <p:nvCxnSpPr>
          <p:cNvPr id="76" name="直接连接符 75"/>
          <p:cNvCxnSpPr/>
          <p:nvPr/>
        </p:nvCxnSpPr>
        <p:spPr bwMode="auto">
          <a:xfrm>
            <a:off x="2141922" y="4443485"/>
            <a:ext cx="0" cy="480037"/>
          </a:xfrm>
          <a:prstGeom prst="line">
            <a:avLst/>
          </a:prstGeom>
          <a:solidFill>
            <a:schemeClr val="accent1"/>
          </a:solidFill>
          <a:ln w="25400" cap="flat" cmpd="sng" algn="ctr">
            <a:solidFill>
              <a:srgbClr val="00B0F0"/>
            </a:solidFill>
            <a:prstDash val="solid"/>
            <a:round/>
            <a:headEnd type="triangle" w="med" len="med"/>
            <a:tailEnd type="none" w="med" len="med"/>
          </a:ln>
          <a:effectLst/>
        </p:spPr>
      </p:cxnSp>
      <p:sp>
        <p:nvSpPr>
          <p:cNvPr id="86" name="椭圆 85"/>
          <p:cNvSpPr/>
          <p:nvPr/>
        </p:nvSpPr>
        <p:spPr bwMode="auto">
          <a:xfrm>
            <a:off x="1819451" y="4606521"/>
            <a:ext cx="180000" cy="180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400" b="1">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a:t>
            </a:r>
          </a:p>
        </p:txBody>
      </p:sp>
      <p:sp>
        <p:nvSpPr>
          <p:cNvPr id="87" name="圆角矩形 86"/>
          <p:cNvSpPr/>
          <p:nvPr/>
        </p:nvSpPr>
        <p:spPr>
          <a:xfrm>
            <a:off x="2141922" y="2886756"/>
            <a:ext cx="926229" cy="270840"/>
          </a:xfrm>
          <a:prstGeom prst="round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20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VLANIF 10</a:t>
            </a:r>
          </a:p>
        </p:txBody>
      </p:sp>
      <p:sp>
        <p:nvSpPr>
          <p:cNvPr id="88" name="圆角矩形 87"/>
          <p:cNvSpPr/>
          <p:nvPr/>
        </p:nvSpPr>
        <p:spPr>
          <a:xfrm>
            <a:off x="3580815" y="2876091"/>
            <a:ext cx="1011542" cy="270840"/>
          </a:xfrm>
          <a:prstGeom prst="roundRect">
            <a:avLst/>
          </a:prstGeom>
          <a:solidFill>
            <a:srgbClr val="FFFFCC"/>
          </a:solidFill>
          <a:ln w="9525" cap="flat" cmpd="sng" algn="ctr">
            <a:solidFill>
              <a:srgbClr val="FFD17D"/>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algn="ctr" defTabSz="914400" fontAlgn="ctr">
              <a:spcBef>
                <a:spcPct val="0"/>
              </a:spcBef>
              <a:spcAft>
                <a:spcPct val="0"/>
              </a:spcAft>
            </a:pPr>
            <a:r>
              <a:rPr lang="en-US" sz="1200">
                <a:latin typeface="Huawei Sans" panose="020C0503030203020204" pitchFamily="34" charset="0"/>
                <a:ea typeface="方正兰亭黑简体" panose="02000000000000000000" pitchFamily="2" charset="-122"/>
                <a:sym typeface="Huawei Sans" panose="020C0503030203020204" pitchFamily="34" charset="0"/>
              </a:rPr>
              <a:t>VLANIF 20</a:t>
            </a:r>
          </a:p>
        </p:txBody>
      </p:sp>
      <p:sp>
        <p:nvSpPr>
          <p:cNvPr id="89" name="圆角矩形 88"/>
          <p:cNvSpPr/>
          <p:nvPr/>
        </p:nvSpPr>
        <p:spPr>
          <a:xfrm>
            <a:off x="462485" y="1661630"/>
            <a:ext cx="2288891" cy="683835"/>
          </a:xfrm>
          <a:prstGeom prst="roundRect">
            <a:avLst>
              <a:gd name="adj" fmla="val 9948"/>
            </a:avLst>
          </a:prstGeom>
          <a:solidFill>
            <a:srgbClr val="00B0F0">
              <a:alpha val="5000"/>
            </a:srgbClr>
          </a:solidFill>
          <a:ln>
            <a:solidFill>
              <a:srgbClr val="99DFF9"/>
            </a:solidFill>
          </a:ln>
        </p:spPr>
        <p:txBody>
          <a:bodyPr wrap="square">
            <a:noAutofit/>
          </a:bodyPr>
          <a:lstStyle/>
          <a:p>
            <a:pPr fontAlgn="ctr"/>
            <a:r>
              <a:rPr lang="en-US" sz="1200">
                <a:latin typeface="Huawei Sans" panose="020C0503030203020204" pitchFamily="34" charset="0"/>
                <a:ea typeface="方正兰亭黑简体" panose="02000000000000000000" pitchFamily="2" charset="-122"/>
                <a:sym typeface="Huawei Sans" panose="020C0503030203020204" pitchFamily="34" charset="0"/>
              </a:rPr>
              <a:t>interface Vlanif10</a:t>
            </a:r>
          </a:p>
          <a:p>
            <a:pPr fontAlgn="ctr"/>
            <a:r>
              <a:rPr lang="en-US" sz="1200">
                <a:latin typeface="Huawei Sans" panose="020C0503030203020204" pitchFamily="34" charset="0"/>
                <a:ea typeface="方正兰亭黑简体" panose="02000000000000000000" pitchFamily="2" charset="-122"/>
                <a:sym typeface="Huawei Sans" panose="020C0503030203020204" pitchFamily="34" charset="0"/>
              </a:rPr>
              <a:t> ip address 192.168.10.254 24</a:t>
            </a:r>
          </a:p>
          <a:p>
            <a:pPr fontAlgn="ctr"/>
            <a:r>
              <a:rPr lang="en-US" sz="1200" b="1">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(MAC: MAC2)</a:t>
            </a:r>
          </a:p>
        </p:txBody>
      </p:sp>
      <p:cxnSp>
        <p:nvCxnSpPr>
          <p:cNvPr id="90" name="直接箭头连接符 89"/>
          <p:cNvCxnSpPr>
            <a:stCxn id="87" idx="0"/>
            <a:endCxn id="89" idx="2"/>
          </p:cNvCxnSpPr>
          <p:nvPr/>
        </p:nvCxnSpPr>
        <p:spPr>
          <a:xfrm flipH="1" flipV="1">
            <a:off x="1606931" y="2345465"/>
            <a:ext cx="998106" cy="541291"/>
          </a:xfrm>
          <a:prstGeom prst="straightConnector1">
            <a:avLst/>
          </a:prstGeom>
          <a:solidFill>
            <a:schemeClr val="bg1"/>
          </a:solidFill>
          <a:ln w="19050">
            <a:solidFill>
              <a:schemeClr val="bg1">
                <a:lumMod val="75000"/>
              </a:schemeClr>
            </a:solidFill>
          </a:ln>
        </p:spPr>
      </p:cxnSp>
      <p:sp>
        <p:nvSpPr>
          <p:cNvPr id="91" name="圆角矩形 90"/>
          <p:cNvSpPr/>
          <p:nvPr/>
        </p:nvSpPr>
        <p:spPr>
          <a:xfrm>
            <a:off x="3943318" y="1661630"/>
            <a:ext cx="2288891" cy="683835"/>
          </a:xfrm>
          <a:prstGeom prst="roundRect">
            <a:avLst>
              <a:gd name="adj" fmla="val 9948"/>
            </a:avLst>
          </a:prstGeom>
          <a:solidFill>
            <a:srgbClr val="00B0F0">
              <a:alpha val="5000"/>
            </a:srgbClr>
          </a:solidFill>
          <a:ln>
            <a:solidFill>
              <a:srgbClr val="99DFF9"/>
            </a:solidFill>
          </a:ln>
        </p:spPr>
        <p:txBody>
          <a:bodyPr wrap="square">
            <a:noAutofit/>
          </a:bodyPr>
          <a:lstStyle/>
          <a:p>
            <a:pPr fontAlgn="ctr"/>
            <a:r>
              <a:rPr lang="en-US" sz="1200">
                <a:latin typeface="Huawei Sans" panose="020C0503030203020204" pitchFamily="34" charset="0"/>
                <a:ea typeface="方正兰亭黑简体" panose="02000000000000000000" pitchFamily="2" charset="-122"/>
                <a:sym typeface="Huawei Sans" panose="020C0503030203020204" pitchFamily="34" charset="0"/>
              </a:rPr>
              <a:t>interface Vlanif20</a:t>
            </a:r>
          </a:p>
          <a:p>
            <a:pPr fontAlgn="ctr"/>
            <a:r>
              <a:rPr lang="en-US" sz="1200">
                <a:latin typeface="Huawei Sans" panose="020C0503030203020204" pitchFamily="34" charset="0"/>
                <a:ea typeface="方正兰亭黑简体" panose="02000000000000000000" pitchFamily="2" charset="-122"/>
                <a:sym typeface="Huawei Sans" panose="020C0503030203020204" pitchFamily="34" charset="0"/>
              </a:rPr>
              <a:t> ip address 192.168.20.254 24</a:t>
            </a:r>
          </a:p>
          <a:p>
            <a:pPr fontAlgn="ctr"/>
            <a:r>
              <a:rPr lang="en-US" sz="1200" b="1">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(MAC: MAC2)</a:t>
            </a:r>
          </a:p>
        </p:txBody>
      </p:sp>
      <p:cxnSp>
        <p:nvCxnSpPr>
          <p:cNvPr id="92" name="直接箭头连接符 91"/>
          <p:cNvCxnSpPr>
            <a:stCxn id="88" idx="0"/>
            <a:endCxn id="91" idx="2"/>
          </p:cNvCxnSpPr>
          <p:nvPr/>
        </p:nvCxnSpPr>
        <p:spPr>
          <a:xfrm flipV="1">
            <a:off x="4086586" y="2345465"/>
            <a:ext cx="1001178" cy="530626"/>
          </a:xfrm>
          <a:prstGeom prst="straightConnector1">
            <a:avLst/>
          </a:prstGeom>
          <a:solidFill>
            <a:schemeClr val="bg1"/>
          </a:solidFill>
          <a:ln w="19050">
            <a:solidFill>
              <a:schemeClr val="bg1">
                <a:lumMod val="75000"/>
              </a:schemeClr>
            </a:solidFill>
          </a:ln>
        </p:spPr>
      </p:cxnSp>
      <p:sp>
        <p:nvSpPr>
          <p:cNvPr id="95" name="矩形 94"/>
          <p:cNvSpPr/>
          <p:nvPr/>
        </p:nvSpPr>
        <p:spPr bwMode="auto">
          <a:xfrm>
            <a:off x="876366" y="4790369"/>
            <a:ext cx="1527887" cy="266307"/>
          </a:xfrm>
          <a:prstGeom prst="rect">
            <a:avLst/>
          </a:prstGeom>
          <a:noFill/>
          <a:ln w="9525" cap="flat" cmpd="sng" algn="ctr">
            <a:no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ctr"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Access interface</a:t>
            </a:r>
          </a:p>
        </p:txBody>
      </p:sp>
      <p:sp>
        <p:nvSpPr>
          <p:cNvPr id="100" name="任意多边形 99"/>
          <p:cNvSpPr/>
          <p:nvPr/>
        </p:nvSpPr>
        <p:spPr bwMode="auto">
          <a:xfrm flipH="1">
            <a:off x="4147761" y="3150768"/>
            <a:ext cx="246431" cy="866565"/>
          </a:xfrm>
          <a:custGeom>
            <a:avLst/>
            <a:gdLst>
              <a:gd name="connsiteX0" fmla="*/ 0 w 180975"/>
              <a:gd name="connsiteY0" fmla="*/ 1228725 h 1228725"/>
              <a:gd name="connsiteX1" fmla="*/ 0 w 180975"/>
              <a:gd name="connsiteY1" fmla="*/ 371475 h 1228725"/>
              <a:gd name="connsiteX2" fmla="*/ 180975 w 180975"/>
              <a:gd name="connsiteY2" fmla="*/ 371475 h 1228725"/>
              <a:gd name="connsiteX3" fmla="*/ 180975 w 180975"/>
              <a:gd name="connsiteY3" fmla="*/ 0 h 1228725"/>
              <a:gd name="connsiteX0" fmla="*/ 0 w 180975"/>
              <a:gd name="connsiteY0" fmla="*/ 1388714 h 1388714"/>
              <a:gd name="connsiteX1" fmla="*/ 0 w 180975"/>
              <a:gd name="connsiteY1" fmla="*/ 531464 h 1388714"/>
              <a:gd name="connsiteX2" fmla="*/ 180975 w 180975"/>
              <a:gd name="connsiteY2" fmla="*/ 531464 h 1388714"/>
              <a:gd name="connsiteX3" fmla="*/ 175767 w 180975"/>
              <a:gd name="connsiteY3" fmla="*/ 0 h 1388714"/>
            </a:gdLst>
            <a:ahLst/>
            <a:cxnLst>
              <a:cxn ang="0">
                <a:pos x="connsiteX0" y="connsiteY0"/>
              </a:cxn>
              <a:cxn ang="0">
                <a:pos x="connsiteX1" y="connsiteY1"/>
              </a:cxn>
              <a:cxn ang="0">
                <a:pos x="connsiteX2" y="connsiteY2"/>
              </a:cxn>
              <a:cxn ang="0">
                <a:pos x="connsiteX3" y="connsiteY3"/>
              </a:cxn>
            </a:cxnLst>
            <a:rect l="l" t="t" r="r" b="b"/>
            <a:pathLst>
              <a:path w="180975" h="1388714">
                <a:moveTo>
                  <a:pt x="0" y="1388714"/>
                </a:moveTo>
                <a:lnTo>
                  <a:pt x="0" y="531464"/>
                </a:lnTo>
                <a:lnTo>
                  <a:pt x="180975" y="531464"/>
                </a:lnTo>
                <a:lnTo>
                  <a:pt x="175767" y="0"/>
                </a:lnTo>
              </a:path>
            </a:pathLst>
          </a:custGeom>
          <a:noFill/>
          <a:ln w="19050" cap="flat" cmpd="sng" algn="ctr">
            <a:solidFill>
              <a:schemeClr val="tx1"/>
            </a:solidFill>
            <a:prstDash val="sysDash"/>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defTabSz="914400" fontAlgn="ctr">
              <a:spcBef>
                <a:spcPct val="0"/>
              </a:spcBef>
              <a:spcAft>
                <a:spcPct val="0"/>
              </a:spcAft>
            </a:pPr>
            <a:endParaRPr lang="zh-CN" altLang="en-US" sz="10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矩形 34"/>
          <p:cNvSpPr/>
          <p:nvPr/>
        </p:nvSpPr>
        <p:spPr>
          <a:xfrm>
            <a:off x="557013" y="4815510"/>
            <a:ext cx="324036" cy="216024"/>
          </a:xfrm>
          <a:prstGeom prst="rect">
            <a:avLst/>
          </a:prstGeom>
          <a:solidFill>
            <a:schemeClr val="bg1"/>
          </a:solidFill>
          <a:ln w="9525" cap="flat" cmpd="sng" algn="ctr">
            <a:solidFill>
              <a:srgbClr val="0B9CE5"/>
            </a:solidFill>
            <a:prstDash val="solid"/>
          </a:ln>
          <a:effectLst/>
        </p:spPr>
        <p:txBody>
          <a:bodyPr wrap="square" rtlCol="0" anchor="ctr">
            <a:noAutofit/>
          </a:bodyPr>
          <a:lstStyle/>
          <a:p>
            <a:pPr marL="0" marR="0" indent="0" algn="ctr" defTabSz="914400" eaLnBrk="1" fontAlgn="ctr" latinLnBrk="0" hangingPunct="1">
              <a:lnSpc>
                <a:spcPct val="100000"/>
              </a:lnSpc>
              <a:spcBef>
                <a:spcPct val="0"/>
              </a:spcBef>
              <a:spcAft>
                <a:spcPct val="0"/>
              </a:spcAft>
              <a:buClrTx/>
              <a:buSzTx/>
              <a:buFontTx/>
              <a:buNone/>
              <a:tabLst/>
            </a:pPr>
            <a:endParaRPr kumimoji="0" lang="zh-CN" altLang="en-US" sz="1200"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60148079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wrap="square">
            <a:noAutofit/>
          </a:bodyPr>
          <a:lstStyle/>
          <a:p>
            <a:r>
              <a:rPr lang="en-US" sz="3500">
                <a:latin typeface="Huawei Sans" panose="020C0503030203020204" pitchFamily="34" charset="0"/>
                <a:ea typeface="方正兰亭黑简体" panose="02000000000000000000" pitchFamily="2" charset="-122"/>
                <a:sym typeface="Huawei Sans" panose="020C0503030203020204" pitchFamily="34" charset="0"/>
              </a:rPr>
              <a:t>VLANIF Forwarding Process (2)</a:t>
            </a:r>
          </a:p>
        </p:txBody>
      </p:sp>
      <p:sp>
        <p:nvSpPr>
          <p:cNvPr id="36" name="文本占位符 2"/>
          <p:cNvSpPr>
            <a:spLocks noGrp="1"/>
          </p:cNvSpPr>
          <p:nvPr>
            <p:ph type="body" sz="quarter" idx="4294967295"/>
          </p:nvPr>
        </p:nvSpPr>
        <p:spPr>
          <a:xfrm>
            <a:off x="6569313" y="1858963"/>
            <a:ext cx="5148262" cy="4254500"/>
          </a:xfrm>
        </p:spPr>
        <p:txBody>
          <a:bodyPr wrap="square">
            <a:noAutofit/>
          </a:bodyPr>
          <a:lstStyle/>
          <a:p>
            <a:pPr marL="342900" indent="-342900" algn="l" defTabSz="914478">
              <a:spcBef>
                <a:spcPts val="0"/>
              </a:spcBef>
              <a:spcAft>
                <a:spcPts val="600"/>
              </a:spcAft>
              <a:buSzPct val="100000"/>
              <a:buFont typeface="+mj-lt"/>
              <a:buAutoNum type="arabicPeriod" startAt="2"/>
            </a:pPr>
            <a:r>
              <a:rPr lang="en-US" sz="1600" dirty="0">
                <a:latin typeface="Huawei Sans" panose="020C0503030203020204" pitchFamily="34" charset="0"/>
                <a:ea typeface="方正兰亭黑简体" panose="02000000000000000000" pitchFamily="2" charset="-122"/>
                <a:sym typeface="Huawei Sans" panose="020C0503030203020204" pitchFamily="34" charset="0"/>
              </a:rPr>
              <a:t>After receiving the packet sent from PC1 to PC2, the switch </a:t>
            </a:r>
            <a:r>
              <a:rPr lang="en-US" sz="1600" dirty="0" err="1">
                <a:latin typeface="Huawei Sans" panose="020C0503030203020204" pitchFamily="34" charset="0"/>
                <a:ea typeface="方正兰亭黑简体" panose="02000000000000000000" pitchFamily="2" charset="-122"/>
                <a:sym typeface="Huawei Sans" panose="020C0503030203020204" pitchFamily="34" charset="0"/>
              </a:rPr>
              <a:t>decapsulates</a:t>
            </a:r>
            <a:r>
              <a:rPr lang="en-US" sz="1600" dirty="0">
                <a:latin typeface="Huawei Sans" panose="020C0503030203020204" pitchFamily="34" charset="0"/>
                <a:ea typeface="方正兰亭黑简体" panose="02000000000000000000" pitchFamily="2" charset="-122"/>
                <a:sym typeface="Huawei Sans" panose="020C0503030203020204" pitchFamily="34" charset="0"/>
              </a:rPr>
              <a:t> the packet and finds that the destination MAC address is the MAC address of VLANIF 10. The switch then sends the packet to the routing module for further processing.</a:t>
            </a:r>
          </a:p>
          <a:p>
            <a:pPr marL="342900" indent="-342900" algn="l" defTabSz="914478">
              <a:spcBef>
                <a:spcPts val="0"/>
              </a:spcBef>
              <a:spcAft>
                <a:spcPts val="600"/>
              </a:spcAft>
              <a:buSzPct val="100000"/>
              <a:buFont typeface="+mj-lt"/>
              <a:buAutoNum type="arabicPeriod" startAt="2"/>
            </a:pPr>
            <a:r>
              <a:rPr lang="en-US" sz="1600" dirty="0">
                <a:latin typeface="Huawei Sans" panose="020C0503030203020204" pitchFamily="34" charset="0"/>
                <a:ea typeface="方正兰亭黑简体" panose="02000000000000000000" pitchFamily="2" charset="-122"/>
                <a:sym typeface="Huawei Sans" panose="020C0503030203020204" pitchFamily="34" charset="0"/>
              </a:rPr>
              <a:t>The routing module finds that the destination IP address is 192.168.20.2, which is not the IP address of its local interface, and determines that this packet needs to be forwarded at Layer 3. By searching the routing table, the routing module finds a matching route – the direct route generated by VLANIF 20 – for this packet.</a:t>
            </a:r>
          </a:p>
        </p:txBody>
      </p:sp>
      <p:sp>
        <p:nvSpPr>
          <p:cNvPr id="165" name="圆角矩形 164"/>
          <p:cNvSpPr/>
          <p:nvPr/>
        </p:nvSpPr>
        <p:spPr>
          <a:xfrm rot="16200000">
            <a:off x="2553821" y="1430210"/>
            <a:ext cx="1807032" cy="4406207"/>
          </a:xfrm>
          <a:prstGeom prst="roundRect">
            <a:avLst>
              <a:gd name="adj" fmla="val 4689"/>
            </a:avLst>
          </a:prstGeom>
          <a:solidFill>
            <a:schemeClr val="bg1"/>
          </a:solidFill>
          <a:ln w="12700" cap="flat" cmpd="sng" algn="ctr">
            <a:solidFill>
              <a:schemeClr val="bg1">
                <a:lumMod val="65000"/>
              </a:schemeClr>
            </a:solidFill>
            <a:prstDash val="solid"/>
          </a:ln>
          <a:effectLst/>
        </p:spPr>
        <p:txBody>
          <a:bodyPr wrap="square" rtlCol="0" anchor="ctr">
            <a:noAutofit/>
          </a:bodyPr>
          <a:lstStyle/>
          <a:p>
            <a:pPr marL="0" marR="0" indent="0" algn="ctr" defTabSz="914400" eaLnBrk="1" fontAlgn="ctr" latinLnBrk="0" hangingPunct="1">
              <a:lnSpc>
                <a:spcPct val="100000"/>
              </a:lnSpc>
              <a:spcBef>
                <a:spcPct val="0"/>
              </a:spcBef>
              <a:spcAft>
                <a:spcPct val="0"/>
              </a:spcAft>
              <a:buClrTx/>
              <a:buSzTx/>
              <a:buFontTx/>
              <a:buNone/>
              <a:tabLst/>
            </a:pPr>
            <a:endParaRPr kumimoji="0" lang="zh-CN" altLang="en-US" sz="1200"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6" name="矩形 165"/>
          <p:cNvSpPr/>
          <p:nvPr/>
        </p:nvSpPr>
        <p:spPr>
          <a:xfrm>
            <a:off x="1338614" y="3681413"/>
            <a:ext cx="4262464" cy="767718"/>
          </a:xfrm>
          <a:prstGeom prst="rect">
            <a:avLst/>
          </a:prstGeom>
          <a:solidFill>
            <a:srgbClr val="FFFFFF"/>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zh-CN" altLang="en-US" sz="1600" ker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67" name="矩形 166"/>
          <p:cNvSpPr/>
          <p:nvPr/>
        </p:nvSpPr>
        <p:spPr>
          <a:xfrm>
            <a:off x="1320534" y="2788167"/>
            <a:ext cx="4280543" cy="499520"/>
          </a:xfrm>
          <a:prstGeom prst="rect">
            <a:avLst/>
          </a:prstGeom>
          <a:solidFill>
            <a:srgbClr val="FFFFFF"/>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zh-CN" altLang="en-US" sz="1600" ker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168" name="图片 167" descr="PC.png"/>
          <p:cNvPicPr>
            <a:picLocks noChangeAspect="1"/>
          </p:cNvPicPr>
          <p:nvPr/>
        </p:nvPicPr>
        <p:blipFill>
          <a:blip r:embed="rId3" cstate="print"/>
          <a:stretch>
            <a:fillRect/>
          </a:stretch>
        </p:blipFill>
        <p:spPr>
          <a:xfrm>
            <a:off x="2084907" y="4972602"/>
            <a:ext cx="539063" cy="414000"/>
          </a:xfrm>
          <a:prstGeom prst="rect">
            <a:avLst/>
          </a:prstGeom>
        </p:spPr>
      </p:pic>
      <p:pic>
        <p:nvPicPr>
          <p:cNvPr id="169" name="图片 168" descr="PC.png"/>
          <p:cNvPicPr>
            <a:picLocks noChangeAspect="1"/>
          </p:cNvPicPr>
          <p:nvPr/>
        </p:nvPicPr>
        <p:blipFill>
          <a:blip r:embed="rId3" cstate="print"/>
          <a:stretch>
            <a:fillRect/>
          </a:stretch>
        </p:blipFill>
        <p:spPr>
          <a:xfrm>
            <a:off x="4151864" y="4972602"/>
            <a:ext cx="539063" cy="414000"/>
          </a:xfrm>
          <a:prstGeom prst="rect">
            <a:avLst/>
          </a:prstGeom>
        </p:spPr>
      </p:pic>
      <p:cxnSp>
        <p:nvCxnSpPr>
          <p:cNvPr id="170" name="直接连接符 169"/>
          <p:cNvCxnSpPr>
            <a:stCxn id="168" idx="0"/>
            <a:endCxn id="176" idx="2"/>
          </p:cNvCxnSpPr>
          <p:nvPr/>
        </p:nvCxnSpPr>
        <p:spPr bwMode="auto">
          <a:xfrm flipV="1">
            <a:off x="2354439" y="4372094"/>
            <a:ext cx="0" cy="600508"/>
          </a:xfrm>
          <a:prstGeom prst="line">
            <a:avLst/>
          </a:prstGeom>
          <a:solidFill>
            <a:srgbClr val="FFFFCC"/>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cxnSp>
        <p:nvCxnSpPr>
          <p:cNvPr id="171" name="直接连接符 170"/>
          <p:cNvCxnSpPr>
            <a:stCxn id="169" idx="0"/>
            <a:endCxn id="179" idx="2"/>
          </p:cNvCxnSpPr>
          <p:nvPr/>
        </p:nvCxnSpPr>
        <p:spPr bwMode="auto">
          <a:xfrm flipV="1">
            <a:off x="4421396" y="4372094"/>
            <a:ext cx="0" cy="600508"/>
          </a:xfrm>
          <a:prstGeom prst="line">
            <a:avLst/>
          </a:prstGeom>
          <a:solidFill>
            <a:srgbClr val="5B9BD5">
              <a:lumMod val="40000"/>
              <a:lumOff val="60000"/>
            </a:srgbClr>
          </a:solidFill>
          <a:ln w="19050" cap="flat" cmpd="sng" algn="ctr">
            <a:solidFill>
              <a:schemeClr val="tx1"/>
            </a:solidFill>
            <a:prstDash val="solid"/>
            <a:miter lim="800000"/>
          </a:ln>
          <a:effectLst/>
        </p:spPr>
      </p:cxnSp>
      <p:sp>
        <p:nvSpPr>
          <p:cNvPr id="172" name="TextBox 77"/>
          <p:cNvSpPr txBox="1"/>
          <p:nvPr/>
        </p:nvSpPr>
        <p:spPr bwMode="auto">
          <a:xfrm>
            <a:off x="1254233" y="5397581"/>
            <a:ext cx="2146107" cy="820339"/>
          </a:xfrm>
          <a:prstGeom prst="rect">
            <a:avLst/>
          </a:prstGeom>
          <a:noFill/>
          <a:ln w="9525" cap="flat" cmpd="sng" algn="ctr">
            <a:no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defPPr>
              <a:defRPr lang="en-US"/>
            </a:defPPr>
            <a:lvl1pPr marR="0" indent="0" defTabSz="914400" fontAlgn="t">
              <a:lnSpc>
                <a:spcPct val="100000"/>
              </a:lnSpc>
              <a:spcBef>
                <a:spcPct val="0"/>
              </a:spcBef>
              <a:spcAft>
                <a:spcPct val="0"/>
              </a:spcAft>
              <a:buClrTx/>
              <a:buSzTx/>
              <a:buFontTx/>
              <a:buNone/>
              <a:tabLst/>
              <a:defRPr kumimoji="0" sz="1000" b="0" i="0" u="none" strike="noStrike" cap="none" normalizeH="0" baseline="0">
                <a:ln>
                  <a:noFill/>
                </a:ln>
                <a:effectLst/>
                <a:latin typeface="FrutigerNext LT Regular" pitchFamily="34" charset="0"/>
                <a:ea typeface="宋体" pitchFamily="2" charset="-122"/>
              </a:defRPr>
            </a:lvl1p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PC1</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IP: 192.168.10.2/24</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Default gateway: 192.168.10.254</a:t>
            </a:r>
          </a:p>
          <a:p>
            <a:pPr algn="ctr" fontAlgn="ctr"/>
            <a:r>
              <a:rPr lang="en-US" sz="12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MAC: MAC1</a:t>
            </a:r>
          </a:p>
        </p:txBody>
      </p:sp>
      <p:sp>
        <p:nvSpPr>
          <p:cNvPr id="173" name="TextBox 77"/>
          <p:cNvSpPr txBox="1"/>
          <p:nvPr/>
        </p:nvSpPr>
        <p:spPr bwMode="auto">
          <a:xfrm>
            <a:off x="3400340" y="5397581"/>
            <a:ext cx="2017479" cy="820338"/>
          </a:xfrm>
          <a:prstGeom prst="rect">
            <a:avLst/>
          </a:prstGeom>
          <a:noFill/>
          <a:ln w="9525" cap="flat" cmpd="sng" algn="ctr">
            <a:no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defPPr>
              <a:defRPr lang="en-US"/>
            </a:defPPr>
            <a:lvl1pPr marR="0" indent="0" algn="ctr" defTabSz="914400" fontAlgn="t">
              <a:lnSpc>
                <a:spcPct val="100000"/>
              </a:lnSpc>
              <a:spcBef>
                <a:spcPct val="0"/>
              </a:spcBef>
              <a:spcAft>
                <a:spcPct val="0"/>
              </a:spcAft>
              <a:buClrTx/>
              <a:buSzTx/>
              <a:buFontTx/>
              <a:buNone/>
              <a:tabLst/>
              <a:defRPr kumimoji="0" sz="1200" b="0" i="0" u="none" strike="noStrike" cap="none" normalizeH="0" baseline="0">
                <a:ln>
                  <a:noFill/>
                </a:ln>
                <a:effectLst/>
                <a:latin typeface="Huawei Sans" panose="020C0503030203020204" pitchFamily="34" charset="0"/>
                <a:ea typeface="方正兰亭黑简体" panose="02000000000000000000" pitchFamily="2" charset="-122"/>
              </a:defRPr>
            </a:lvl1pPr>
          </a:lstStyle>
          <a:p>
            <a:pPr fontAlgn="ctr"/>
            <a:r>
              <a:rPr lang="en-US" dirty="0">
                <a:latin typeface="Huawei Sans" panose="020C0503030203020204" pitchFamily="34" charset="0"/>
              </a:rPr>
              <a:t>PC2</a:t>
            </a:r>
          </a:p>
          <a:p>
            <a:pPr fontAlgn="ctr"/>
            <a:r>
              <a:rPr lang="en-US" dirty="0">
                <a:latin typeface="Huawei Sans" panose="020C0503030203020204" pitchFamily="34" charset="0"/>
              </a:rPr>
              <a:t>IP: 192.168.20.2/24</a:t>
            </a:r>
          </a:p>
          <a:p>
            <a:pPr fontAlgn="ctr"/>
            <a:r>
              <a:rPr lang="en-US" dirty="0">
                <a:latin typeface="Huawei Sans" panose="020C0503030203020204" pitchFamily="34" charset="0"/>
              </a:rPr>
              <a:t>Default gateway: 192.168.20.254</a:t>
            </a:r>
          </a:p>
          <a:p>
            <a:pPr fontAlgn="ctr"/>
            <a:r>
              <a:rPr lang="en-US" b="1" dirty="0">
                <a:solidFill>
                  <a:srgbClr val="EC7061"/>
                </a:solidFill>
                <a:latin typeface="Huawei Sans" panose="020C0503030203020204" pitchFamily="34" charset="0"/>
                <a:sym typeface="Huawei Sans" panose="020C0503030203020204" pitchFamily="34" charset="0"/>
              </a:rPr>
              <a:t>MAC: MAC3</a:t>
            </a:r>
          </a:p>
        </p:txBody>
      </p:sp>
      <p:sp>
        <p:nvSpPr>
          <p:cNvPr id="174" name="圆角矩形 173"/>
          <p:cNvSpPr/>
          <p:nvPr/>
        </p:nvSpPr>
        <p:spPr bwMode="auto">
          <a:xfrm>
            <a:off x="2034342" y="4074141"/>
            <a:ext cx="1160710" cy="295861"/>
          </a:xfrm>
          <a:prstGeom prst="round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zh-CN" altLang="en-US" sz="1200" ker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5" name="圆角矩形 174"/>
          <p:cNvSpPr/>
          <p:nvPr/>
        </p:nvSpPr>
        <p:spPr bwMode="auto">
          <a:xfrm>
            <a:off x="3580814" y="4074141"/>
            <a:ext cx="1174117" cy="297953"/>
          </a:xfrm>
          <a:prstGeom prst="roundRect">
            <a:avLst/>
          </a:prstGeom>
          <a:solidFill>
            <a:srgbClr val="FFFFCC"/>
          </a:solidFill>
          <a:ln w="9525" cap="flat" cmpd="sng" algn="ctr">
            <a:solidFill>
              <a:srgbClr val="FFD17D"/>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algn="ctr" defTabSz="914400" fontAlgn="ctr">
              <a:spcBef>
                <a:spcPct val="0"/>
              </a:spcBef>
              <a:spcAft>
                <a:spcPct val="0"/>
              </a:spcAft>
            </a:pPr>
            <a:endParaRPr lang="zh-CN" altLang="en-US" sz="12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6" name="矩形 175"/>
          <p:cNvSpPr/>
          <p:nvPr/>
        </p:nvSpPr>
        <p:spPr>
          <a:xfrm>
            <a:off x="2192421" y="4156070"/>
            <a:ext cx="324036" cy="216024"/>
          </a:xfrm>
          <a:prstGeom prst="rect">
            <a:avLst/>
          </a:prstGeom>
          <a:solidFill>
            <a:schemeClr val="bg1"/>
          </a:solidFill>
          <a:ln w="9525" cap="flat" cmpd="sng" algn="ctr">
            <a:solidFill>
              <a:srgbClr val="0B9CE5"/>
            </a:solidFill>
            <a:prstDash val="solid"/>
          </a:ln>
          <a:effectLst/>
        </p:spPr>
        <p:txBody>
          <a:bodyPr wrap="square" rtlCol="0" anchor="ctr">
            <a:noAutofit/>
          </a:bodyPr>
          <a:lstStyle/>
          <a:p>
            <a:pPr marL="0" marR="0" indent="0" algn="ctr" defTabSz="914400" eaLnBrk="1" fontAlgn="ctr" latinLnBrk="0" hangingPunct="1">
              <a:lnSpc>
                <a:spcPct val="100000"/>
              </a:lnSpc>
              <a:spcBef>
                <a:spcPct val="0"/>
              </a:spcBef>
              <a:spcAft>
                <a:spcPct val="0"/>
              </a:spcAft>
              <a:buClrTx/>
              <a:buSzTx/>
              <a:buFontTx/>
              <a:buNone/>
              <a:tabLst/>
            </a:pPr>
            <a:endParaRPr kumimoji="0" lang="zh-CN" altLang="en-US" sz="1200"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7" name="矩形 176"/>
          <p:cNvSpPr/>
          <p:nvPr/>
        </p:nvSpPr>
        <p:spPr>
          <a:xfrm>
            <a:off x="2719389" y="4156070"/>
            <a:ext cx="324036" cy="216024"/>
          </a:xfrm>
          <a:prstGeom prst="rect">
            <a:avLst/>
          </a:prstGeom>
          <a:solidFill>
            <a:schemeClr val="bg1"/>
          </a:solidFill>
          <a:ln w="9525" cap="flat" cmpd="sng" algn="ctr">
            <a:solidFill>
              <a:srgbClr val="0B9CE5"/>
            </a:solidFill>
            <a:prstDash val="solid"/>
          </a:ln>
          <a:effectLst/>
        </p:spPr>
        <p:txBody>
          <a:bodyPr wrap="square" rtlCol="0" anchor="ctr">
            <a:noAutofit/>
          </a:bodyPr>
          <a:lstStyle/>
          <a:p>
            <a:pPr marL="0" marR="0" indent="0" algn="ctr" defTabSz="914400" eaLnBrk="1" fontAlgn="ctr" latinLnBrk="0" hangingPunct="1">
              <a:lnSpc>
                <a:spcPct val="100000"/>
              </a:lnSpc>
              <a:spcBef>
                <a:spcPct val="0"/>
              </a:spcBef>
              <a:spcAft>
                <a:spcPct val="0"/>
              </a:spcAft>
              <a:buClrTx/>
              <a:buSzTx/>
              <a:buFontTx/>
              <a:buNone/>
              <a:tabLst/>
            </a:pPr>
            <a:endParaRPr kumimoji="0" lang="zh-CN" altLang="en-US" sz="1200"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8" name="矩形 177"/>
          <p:cNvSpPr/>
          <p:nvPr/>
        </p:nvSpPr>
        <p:spPr>
          <a:xfrm>
            <a:off x="3732411" y="4156070"/>
            <a:ext cx="324036" cy="216024"/>
          </a:xfrm>
          <a:prstGeom prst="rect">
            <a:avLst/>
          </a:prstGeom>
          <a:solidFill>
            <a:schemeClr val="bg1"/>
          </a:solidFill>
          <a:ln w="9525" cap="flat" cmpd="sng" algn="ctr">
            <a:solidFill>
              <a:srgbClr val="0B9CE5"/>
            </a:solidFill>
            <a:prstDash val="solid"/>
          </a:ln>
          <a:effectLst/>
        </p:spPr>
        <p:txBody>
          <a:bodyPr wrap="square" rtlCol="0" anchor="ctr">
            <a:noAutofit/>
          </a:bodyPr>
          <a:lstStyle/>
          <a:p>
            <a:pPr marL="0" marR="0" indent="0" algn="ctr" defTabSz="914400" eaLnBrk="1" fontAlgn="ctr" latinLnBrk="0" hangingPunct="1">
              <a:lnSpc>
                <a:spcPct val="100000"/>
              </a:lnSpc>
              <a:spcBef>
                <a:spcPct val="0"/>
              </a:spcBef>
              <a:spcAft>
                <a:spcPct val="0"/>
              </a:spcAft>
              <a:buClrTx/>
              <a:buSzTx/>
              <a:buFontTx/>
              <a:buNone/>
              <a:tabLst/>
            </a:pPr>
            <a:endParaRPr kumimoji="0" lang="zh-CN" altLang="en-US" sz="1200"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79" name="矩形 178"/>
          <p:cNvSpPr/>
          <p:nvPr/>
        </p:nvSpPr>
        <p:spPr>
          <a:xfrm>
            <a:off x="4259378" y="4156070"/>
            <a:ext cx="324036" cy="216024"/>
          </a:xfrm>
          <a:prstGeom prst="rect">
            <a:avLst/>
          </a:prstGeom>
          <a:solidFill>
            <a:schemeClr val="bg1"/>
          </a:solidFill>
          <a:ln w="9525" cap="flat" cmpd="sng" algn="ctr">
            <a:solidFill>
              <a:srgbClr val="0B9CE5"/>
            </a:solidFill>
            <a:prstDash val="solid"/>
          </a:ln>
          <a:effectLst/>
        </p:spPr>
        <p:txBody>
          <a:bodyPr wrap="square" rtlCol="0" anchor="ctr">
            <a:noAutofit/>
          </a:bodyPr>
          <a:lstStyle/>
          <a:p>
            <a:pPr marL="0" marR="0" indent="0" algn="ctr" defTabSz="914400" eaLnBrk="1" fontAlgn="ctr" latinLnBrk="0" hangingPunct="1">
              <a:lnSpc>
                <a:spcPct val="100000"/>
              </a:lnSpc>
              <a:spcBef>
                <a:spcPct val="0"/>
              </a:spcBef>
              <a:spcAft>
                <a:spcPct val="0"/>
              </a:spcAft>
              <a:buClrTx/>
              <a:buSzTx/>
              <a:buFontTx/>
              <a:buNone/>
              <a:tabLst/>
            </a:pPr>
            <a:endParaRPr kumimoji="0" lang="zh-CN" altLang="en-US" sz="1200"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0" name="矩形 179"/>
          <p:cNvSpPr/>
          <p:nvPr/>
        </p:nvSpPr>
        <p:spPr>
          <a:xfrm>
            <a:off x="2354439" y="3797142"/>
            <a:ext cx="800219" cy="276999"/>
          </a:xfrm>
          <a:prstGeom prst="rect">
            <a:avLst/>
          </a:prstGeom>
        </p:spPr>
        <p:txBody>
          <a:bodyPr wrap="square">
            <a:noAutofit/>
          </a:bodyPr>
          <a:lstStyle/>
          <a:p>
            <a:pPr algn="ctr" defTabSz="914400" fontAlgn="ctr">
              <a:spcBef>
                <a:spcPct val="0"/>
              </a:spcBef>
              <a:spcAft>
                <a:spcPct val="0"/>
              </a:spcAft>
            </a:pPr>
            <a:r>
              <a:rPr lang="en-US" sz="1200">
                <a:latin typeface="Huawei Sans" panose="020C0503030203020204" pitchFamily="34" charset="0"/>
                <a:ea typeface="方正兰亭黑简体" panose="02000000000000000000" pitchFamily="2" charset="-122"/>
                <a:sym typeface="Huawei Sans" panose="020C0503030203020204" pitchFamily="34" charset="0"/>
              </a:rPr>
              <a:t>VLAN 10</a:t>
            </a:r>
          </a:p>
        </p:txBody>
      </p:sp>
      <p:sp>
        <p:nvSpPr>
          <p:cNvPr id="181" name="矩形 180"/>
          <p:cNvSpPr/>
          <p:nvPr/>
        </p:nvSpPr>
        <p:spPr>
          <a:xfrm>
            <a:off x="3581851" y="3797142"/>
            <a:ext cx="800219" cy="276999"/>
          </a:xfrm>
          <a:prstGeom prst="rect">
            <a:avLst/>
          </a:prstGeom>
        </p:spPr>
        <p:txBody>
          <a:bodyPr wrap="square">
            <a:noAutofit/>
          </a:bodyPr>
          <a:lstStyle/>
          <a:p>
            <a:pPr algn="ctr" defTabSz="914400" fontAlgn="ctr">
              <a:spcBef>
                <a:spcPct val="0"/>
              </a:spcBef>
              <a:spcAft>
                <a:spcPct val="0"/>
              </a:spcAft>
            </a:pPr>
            <a:r>
              <a:rPr lang="en-US" sz="1200">
                <a:latin typeface="Huawei Sans" panose="020C0503030203020204" pitchFamily="34" charset="0"/>
                <a:ea typeface="方正兰亭黑简体" panose="02000000000000000000" pitchFamily="2" charset="-122"/>
                <a:sym typeface="Huawei Sans" panose="020C0503030203020204" pitchFamily="34" charset="0"/>
              </a:rPr>
              <a:t>VLAN 20</a:t>
            </a:r>
          </a:p>
        </p:txBody>
      </p:sp>
      <p:sp>
        <p:nvSpPr>
          <p:cNvPr id="182" name="任意多边形 181"/>
          <p:cNvSpPr/>
          <p:nvPr/>
        </p:nvSpPr>
        <p:spPr bwMode="auto">
          <a:xfrm>
            <a:off x="2354439" y="3150768"/>
            <a:ext cx="232577" cy="900532"/>
          </a:xfrm>
          <a:custGeom>
            <a:avLst/>
            <a:gdLst>
              <a:gd name="connsiteX0" fmla="*/ 0 w 180975"/>
              <a:gd name="connsiteY0" fmla="*/ 1228725 h 1228725"/>
              <a:gd name="connsiteX1" fmla="*/ 0 w 180975"/>
              <a:gd name="connsiteY1" fmla="*/ 371475 h 1228725"/>
              <a:gd name="connsiteX2" fmla="*/ 180975 w 180975"/>
              <a:gd name="connsiteY2" fmla="*/ 371475 h 1228725"/>
              <a:gd name="connsiteX3" fmla="*/ 180975 w 180975"/>
              <a:gd name="connsiteY3" fmla="*/ 0 h 1228725"/>
              <a:gd name="connsiteX0" fmla="*/ 0 w 180975"/>
              <a:gd name="connsiteY0" fmla="*/ 1388714 h 1388714"/>
              <a:gd name="connsiteX1" fmla="*/ 0 w 180975"/>
              <a:gd name="connsiteY1" fmla="*/ 531464 h 1388714"/>
              <a:gd name="connsiteX2" fmla="*/ 180975 w 180975"/>
              <a:gd name="connsiteY2" fmla="*/ 531464 h 1388714"/>
              <a:gd name="connsiteX3" fmla="*/ 175767 w 180975"/>
              <a:gd name="connsiteY3" fmla="*/ 0 h 1388714"/>
            </a:gdLst>
            <a:ahLst/>
            <a:cxnLst>
              <a:cxn ang="0">
                <a:pos x="connsiteX0" y="connsiteY0"/>
              </a:cxn>
              <a:cxn ang="0">
                <a:pos x="connsiteX1" y="connsiteY1"/>
              </a:cxn>
              <a:cxn ang="0">
                <a:pos x="connsiteX2" y="connsiteY2"/>
              </a:cxn>
              <a:cxn ang="0">
                <a:pos x="connsiteX3" y="connsiteY3"/>
              </a:cxn>
            </a:cxnLst>
            <a:rect l="l" t="t" r="r" b="b"/>
            <a:pathLst>
              <a:path w="180975" h="1388714">
                <a:moveTo>
                  <a:pt x="0" y="1388714"/>
                </a:moveTo>
                <a:lnTo>
                  <a:pt x="0" y="531464"/>
                </a:lnTo>
                <a:lnTo>
                  <a:pt x="180975" y="531464"/>
                </a:lnTo>
                <a:lnTo>
                  <a:pt x="175767" y="0"/>
                </a:lnTo>
              </a:path>
            </a:pathLst>
          </a:custGeom>
          <a:noFill/>
          <a:ln w="19050" cap="flat" cmpd="sng" algn="ctr">
            <a:solidFill>
              <a:schemeClr val="tx1"/>
            </a:solidFill>
            <a:prstDash val="sysDash"/>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defTabSz="914400" fontAlgn="ctr">
              <a:spcBef>
                <a:spcPct val="0"/>
              </a:spcBef>
              <a:spcAft>
                <a:spcPct val="0"/>
              </a:spcAft>
            </a:pPr>
            <a:endParaRPr lang="zh-CN" altLang="en-US" sz="10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83" name="矩形 182"/>
          <p:cNvSpPr/>
          <p:nvPr/>
        </p:nvSpPr>
        <p:spPr>
          <a:xfrm>
            <a:off x="4661493" y="3704261"/>
            <a:ext cx="938606" cy="738664"/>
          </a:xfrm>
          <a:prstGeom prst="rect">
            <a:avLst/>
          </a:prstGeom>
        </p:spPr>
        <p:txBody>
          <a:bodyPr wrap="square">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Switching module</a:t>
            </a:r>
          </a:p>
        </p:txBody>
      </p:sp>
      <p:sp>
        <p:nvSpPr>
          <p:cNvPr id="184" name="矩形 183"/>
          <p:cNvSpPr/>
          <p:nvPr/>
        </p:nvSpPr>
        <p:spPr>
          <a:xfrm>
            <a:off x="4671111" y="2811382"/>
            <a:ext cx="938606" cy="523220"/>
          </a:xfrm>
          <a:prstGeom prst="rect">
            <a:avLst/>
          </a:prstGeom>
        </p:spPr>
        <p:txBody>
          <a:bodyPr wrap="square">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Routing module</a:t>
            </a:r>
          </a:p>
        </p:txBody>
      </p:sp>
      <p:sp>
        <p:nvSpPr>
          <p:cNvPr id="187" name="圆角矩形 186"/>
          <p:cNvSpPr/>
          <p:nvPr/>
        </p:nvSpPr>
        <p:spPr>
          <a:xfrm>
            <a:off x="2141922" y="2886756"/>
            <a:ext cx="926229" cy="270840"/>
          </a:xfrm>
          <a:prstGeom prst="round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20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VLANIF 10</a:t>
            </a:r>
          </a:p>
        </p:txBody>
      </p:sp>
      <p:sp>
        <p:nvSpPr>
          <p:cNvPr id="188" name="圆角矩形 187"/>
          <p:cNvSpPr/>
          <p:nvPr/>
        </p:nvSpPr>
        <p:spPr>
          <a:xfrm>
            <a:off x="3580815" y="2876091"/>
            <a:ext cx="1011542" cy="270840"/>
          </a:xfrm>
          <a:prstGeom prst="roundRect">
            <a:avLst/>
          </a:prstGeom>
          <a:solidFill>
            <a:srgbClr val="FFFFCC"/>
          </a:solidFill>
          <a:ln w="9525" cap="flat" cmpd="sng" algn="ctr">
            <a:solidFill>
              <a:srgbClr val="FFD17D"/>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algn="ctr" defTabSz="914400" fontAlgn="ctr">
              <a:spcBef>
                <a:spcPct val="0"/>
              </a:spcBef>
              <a:spcAft>
                <a:spcPct val="0"/>
              </a:spcAft>
            </a:pPr>
            <a:r>
              <a:rPr lang="en-US" sz="1200">
                <a:latin typeface="Huawei Sans" panose="020C0503030203020204" pitchFamily="34" charset="0"/>
                <a:ea typeface="方正兰亭黑简体" panose="02000000000000000000" pitchFamily="2" charset="-122"/>
                <a:sym typeface="Huawei Sans" panose="020C0503030203020204" pitchFamily="34" charset="0"/>
              </a:rPr>
              <a:t>VLANIF 20</a:t>
            </a:r>
          </a:p>
        </p:txBody>
      </p:sp>
      <p:sp>
        <p:nvSpPr>
          <p:cNvPr id="189" name="圆角矩形 188"/>
          <p:cNvSpPr/>
          <p:nvPr/>
        </p:nvSpPr>
        <p:spPr>
          <a:xfrm>
            <a:off x="462485" y="1661630"/>
            <a:ext cx="2288891" cy="683835"/>
          </a:xfrm>
          <a:prstGeom prst="roundRect">
            <a:avLst>
              <a:gd name="adj" fmla="val 9948"/>
            </a:avLst>
          </a:prstGeom>
          <a:solidFill>
            <a:srgbClr val="00B0F0">
              <a:alpha val="5000"/>
            </a:srgbClr>
          </a:solidFill>
          <a:ln>
            <a:solidFill>
              <a:srgbClr val="99DFF9"/>
            </a:solidFill>
          </a:ln>
        </p:spPr>
        <p:txBody>
          <a:bodyPr wrap="square">
            <a:noAutofit/>
          </a:bodyPr>
          <a:lstStyle/>
          <a:p>
            <a:pPr fontAlgn="ctr"/>
            <a:r>
              <a:rPr lang="en-US" sz="1200">
                <a:latin typeface="Huawei Sans" panose="020C0503030203020204" pitchFamily="34" charset="0"/>
                <a:ea typeface="方正兰亭黑简体" panose="02000000000000000000" pitchFamily="2" charset="-122"/>
                <a:sym typeface="Huawei Sans" panose="020C0503030203020204" pitchFamily="34" charset="0"/>
              </a:rPr>
              <a:t>interface Vlanif10</a:t>
            </a:r>
          </a:p>
          <a:p>
            <a:pPr fontAlgn="ctr"/>
            <a:r>
              <a:rPr lang="en-US" sz="1200">
                <a:latin typeface="Huawei Sans" panose="020C0503030203020204" pitchFamily="34" charset="0"/>
                <a:ea typeface="方正兰亭黑简体" panose="02000000000000000000" pitchFamily="2" charset="-122"/>
                <a:sym typeface="Huawei Sans" panose="020C0503030203020204" pitchFamily="34" charset="0"/>
              </a:rPr>
              <a:t> ip address 192.168.10.254 24</a:t>
            </a:r>
          </a:p>
          <a:p>
            <a:pPr fontAlgn="ctr"/>
            <a:r>
              <a:rPr lang="en-US" sz="1200" b="1">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(MAC: MAC2)</a:t>
            </a:r>
          </a:p>
        </p:txBody>
      </p:sp>
      <p:cxnSp>
        <p:nvCxnSpPr>
          <p:cNvPr id="190" name="直接箭头连接符 189"/>
          <p:cNvCxnSpPr>
            <a:stCxn id="187" idx="0"/>
            <a:endCxn id="189" idx="2"/>
          </p:cNvCxnSpPr>
          <p:nvPr/>
        </p:nvCxnSpPr>
        <p:spPr>
          <a:xfrm flipH="1" flipV="1">
            <a:off x="1606931" y="2345465"/>
            <a:ext cx="998106" cy="541291"/>
          </a:xfrm>
          <a:prstGeom prst="straightConnector1">
            <a:avLst/>
          </a:prstGeom>
          <a:solidFill>
            <a:schemeClr val="bg1"/>
          </a:solidFill>
          <a:ln w="19050">
            <a:solidFill>
              <a:schemeClr val="bg1">
                <a:lumMod val="75000"/>
              </a:schemeClr>
            </a:solidFill>
          </a:ln>
        </p:spPr>
      </p:cxnSp>
      <p:sp>
        <p:nvSpPr>
          <p:cNvPr id="191" name="圆角矩形 190"/>
          <p:cNvSpPr/>
          <p:nvPr/>
        </p:nvSpPr>
        <p:spPr>
          <a:xfrm>
            <a:off x="3943318" y="1661630"/>
            <a:ext cx="2288891" cy="683835"/>
          </a:xfrm>
          <a:prstGeom prst="roundRect">
            <a:avLst>
              <a:gd name="adj" fmla="val 9948"/>
            </a:avLst>
          </a:prstGeom>
          <a:solidFill>
            <a:srgbClr val="00B0F0">
              <a:alpha val="5000"/>
            </a:srgbClr>
          </a:solidFill>
          <a:ln>
            <a:solidFill>
              <a:srgbClr val="99DFF9"/>
            </a:solidFill>
          </a:ln>
        </p:spPr>
        <p:txBody>
          <a:bodyPr wrap="square">
            <a:noAutofit/>
          </a:bodyPr>
          <a:lstStyle/>
          <a:p>
            <a:pPr fontAlgn="ctr"/>
            <a:r>
              <a:rPr lang="en-US" sz="1200">
                <a:latin typeface="Huawei Sans" panose="020C0503030203020204" pitchFamily="34" charset="0"/>
                <a:ea typeface="方正兰亭黑简体" panose="02000000000000000000" pitchFamily="2" charset="-122"/>
                <a:sym typeface="Huawei Sans" panose="020C0503030203020204" pitchFamily="34" charset="0"/>
              </a:rPr>
              <a:t>interface Vlanif20</a:t>
            </a:r>
          </a:p>
          <a:p>
            <a:pPr fontAlgn="ctr"/>
            <a:r>
              <a:rPr lang="en-US" sz="1200">
                <a:latin typeface="Huawei Sans" panose="020C0503030203020204" pitchFamily="34" charset="0"/>
                <a:ea typeface="方正兰亭黑简体" panose="02000000000000000000" pitchFamily="2" charset="-122"/>
                <a:sym typeface="Huawei Sans" panose="020C0503030203020204" pitchFamily="34" charset="0"/>
              </a:rPr>
              <a:t> ip address 192.168.20.254 24</a:t>
            </a:r>
          </a:p>
          <a:p>
            <a:pPr fontAlgn="ctr"/>
            <a:r>
              <a:rPr lang="en-US" sz="1200" b="1">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(MAC: MAC2)</a:t>
            </a:r>
          </a:p>
        </p:txBody>
      </p:sp>
      <p:cxnSp>
        <p:nvCxnSpPr>
          <p:cNvPr id="192" name="直接箭头连接符 191"/>
          <p:cNvCxnSpPr>
            <a:stCxn id="188" idx="0"/>
            <a:endCxn id="191" idx="2"/>
          </p:cNvCxnSpPr>
          <p:nvPr/>
        </p:nvCxnSpPr>
        <p:spPr>
          <a:xfrm flipV="1">
            <a:off x="4086586" y="2345465"/>
            <a:ext cx="1001178" cy="530626"/>
          </a:xfrm>
          <a:prstGeom prst="straightConnector1">
            <a:avLst/>
          </a:prstGeom>
          <a:solidFill>
            <a:schemeClr val="bg1"/>
          </a:solidFill>
          <a:ln w="19050">
            <a:solidFill>
              <a:schemeClr val="bg1">
                <a:lumMod val="75000"/>
              </a:schemeClr>
            </a:solidFill>
          </a:ln>
        </p:spPr>
      </p:cxnSp>
      <p:sp>
        <p:nvSpPr>
          <p:cNvPr id="193" name="矩形 192"/>
          <p:cNvSpPr/>
          <p:nvPr/>
        </p:nvSpPr>
        <p:spPr bwMode="auto">
          <a:xfrm>
            <a:off x="893951" y="4781577"/>
            <a:ext cx="1527887" cy="266307"/>
          </a:xfrm>
          <a:prstGeom prst="rect">
            <a:avLst/>
          </a:prstGeom>
          <a:noFill/>
          <a:ln w="9525" cap="flat" cmpd="sng" algn="ctr">
            <a:no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ctr"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Access interface</a:t>
            </a:r>
          </a:p>
        </p:txBody>
      </p:sp>
      <p:sp>
        <p:nvSpPr>
          <p:cNvPr id="194" name="矩形 193"/>
          <p:cNvSpPr/>
          <p:nvPr/>
        </p:nvSpPr>
        <p:spPr>
          <a:xfrm>
            <a:off x="557013" y="4815510"/>
            <a:ext cx="324036" cy="216024"/>
          </a:xfrm>
          <a:prstGeom prst="rect">
            <a:avLst/>
          </a:prstGeom>
          <a:solidFill>
            <a:schemeClr val="bg1"/>
          </a:solidFill>
          <a:ln w="9525" cap="flat" cmpd="sng" algn="ctr">
            <a:solidFill>
              <a:srgbClr val="0B9CE5"/>
            </a:solidFill>
            <a:prstDash val="solid"/>
          </a:ln>
          <a:effectLst/>
        </p:spPr>
        <p:txBody>
          <a:bodyPr wrap="square" rtlCol="0" anchor="ctr">
            <a:noAutofit/>
          </a:bodyPr>
          <a:lstStyle/>
          <a:p>
            <a:pPr marL="0" marR="0" indent="0" algn="ctr" defTabSz="914400" eaLnBrk="1" fontAlgn="ctr" latinLnBrk="0" hangingPunct="1">
              <a:lnSpc>
                <a:spcPct val="100000"/>
              </a:lnSpc>
              <a:spcBef>
                <a:spcPct val="0"/>
              </a:spcBef>
              <a:spcAft>
                <a:spcPct val="0"/>
              </a:spcAft>
              <a:buClrTx/>
              <a:buSzTx/>
              <a:buFontTx/>
              <a:buNone/>
              <a:tabLst/>
            </a:pPr>
            <a:endParaRPr kumimoji="0" lang="zh-CN" altLang="en-US" sz="1200"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5" name="任意多边形 194"/>
          <p:cNvSpPr/>
          <p:nvPr/>
        </p:nvSpPr>
        <p:spPr bwMode="auto">
          <a:xfrm flipH="1">
            <a:off x="4147761" y="3150768"/>
            <a:ext cx="246431" cy="866565"/>
          </a:xfrm>
          <a:custGeom>
            <a:avLst/>
            <a:gdLst>
              <a:gd name="connsiteX0" fmla="*/ 0 w 180975"/>
              <a:gd name="connsiteY0" fmla="*/ 1228725 h 1228725"/>
              <a:gd name="connsiteX1" fmla="*/ 0 w 180975"/>
              <a:gd name="connsiteY1" fmla="*/ 371475 h 1228725"/>
              <a:gd name="connsiteX2" fmla="*/ 180975 w 180975"/>
              <a:gd name="connsiteY2" fmla="*/ 371475 h 1228725"/>
              <a:gd name="connsiteX3" fmla="*/ 180975 w 180975"/>
              <a:gd name="connsiteY3" fmla="*/ 0 h 1228725"/>
              <a:gd name="connsiteX0" fmla="*/ 0 w 180975"/>
              <a:gd name="connsiteY0" fmla="*/ 1388714 h 1388714"/>
              <a:gd name="connsiteX1" fmla="*/ 0 w 180975"/>
              <a:gd name="connsiteY1" fmla="*/ 531464 h 1388714"/>
              <a:gd name="connsiteX2" fmla="*/ 180975 w 180975"/>
              <a:gd name="connsiteY2" fmla="*/ 531464 h 1388714"/>
              <a:gd name="connsiteX3" fmla="*/ 175767 w 180975"/>
              <a:gd name="connsiteY3" fmla="*/ 0 h 1388714"/>
            </a:gdLst>
            <a:ahLst/>
            <a:cxnLst>
              <a:cxn ang="0">
                <a:pos x="connsiteX0" y="connsiteY0"/>
              </a:cxn>
              <a:cxn ang="0">
                <a:pos x="connsiteX1" y="connsiteY1"/>
              </a:cxn>
              <a:cxn ang="0">
                <a:pos x="connsiteX2" y="connsiteY2"/>
              </a:cxn>
              <a:cxn ang="0">
                <a:pos x="connsiteX3" y="connsiteY3"/>
              </a:cxn>
            </a:cxnLst>
            <a:rect l="l" t="t" r="r" b="b"/>
            <a:pathLst>
              <a:path w="180975" h="1388714">
                <a:moveTo>
                  <a:pt x="0" y="1388714"/>
                </a:moveTo>
                <a:lnTo>
                  <a:pt x="0" y="531464"/>
                </a:lnTo>
                <a:lnTo>
                  <a:pt x="180975" y="531464"/>
                </a:lnTo>
                <a:lnTo>
                  <a:pt x="175767" y="0"/>
                </a:lnTo>
              </a:path>
            </a:pathLst>
          </a:custGeom>
          <a:noFill/>
          <a:ln w="19050" cap="flat" cmpd="sng" algn="ctr">
            <a:solidFill>
              <a:schemeClr val="tx1"/>
            </a:solidFill>
            <a:prstDash val="sysDash"/>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defTabSz="914400" fontAlgn="ctr">
              <a:spcBef>
                <a:spcPct val="0"/>
              </a:spcBef>
              <a:spcAft>
                <a:spcPct val="0"/>
              </a:spcAft>
            </a:pPr>
            <a:endParaRPr lang="zh-CN" altLang="en-US" sz="100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96" name="直接连接符 195"/>
          <p:cNvCxnSpPr/>
          <p:nvPr/>
        </p:nvCxnSpPr>
        <p:spPr bwMode="auto">
          <a:xfrm>
            <a:off x="2149944" y="3384425"/>
            <a:ext cx="0" cy="498134"/>
          </a:xfrm>
          <a:prstGeom prst="line">
            <a:avLst/>
          </a:prstGeom>
          <a:solidFill>
            <a:schemeClr val="accent1"/>
          </a:solidFill>
          <a:ln w="28575" cap="flat" cmpd="sng" algn="ctr">
            <a:solidFill>
              <a:srgbClr val="00B0F0"/>
            </a:solidFill>
            <a:prstDash val="solid"/>
            <a:round/>
            <a:headEnd type="triangle" w="med" len="med"/>
            <a:tailEnd type="none" w="med" len="med"/>
          </a:ln>
          <a:effectLst/>
        </p:spPr>
      </p:cxnSp>
      <p:sp>
        <p:nvSpPr>
          <p:cNvPr id="197" name="椭圆 196"/>
          <p:cNvSpPr/>
          <p:nvPr/>
        </p:nvSpPr>
        <p:spPr bwMode="auto">
          <a:xfrm>
            <a:off x="1867432" y="3569571"/>
            <a:ext cx="180000" cy="180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400" b="1">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198" name="任意多边形 197"/>
          <p:cNvSpPr/>
          <p:nvPr/>
        </p:nvSpPr>
        <p:spPr>
          <a:xfrm>
            <a:off x="3292622" y="1931907"/>
            <a:ext cx="549464" cy="263792"/>
          </a:xfrm>
          <a:custGeom>
            <a:avLst/>
            <a:gdLst>
              <a:gd name="connsiteX0" fmla="*/ 0 w 1195753"/>
              <a:gd name="connsiteY0" fmla="*/ 281377 h 281377"/>
              <a:gd name="connsiteX1" fmla="*/ 518746 w 1195753"/>
              <a:gd name="connsiteY1" fmla="*/ 23 h 281377"/>
              <a:gd name="connsiteX2" fmla="*/ 1195753 w 1195753"/>
              <a:gd name="connsiteY2" fmla="*/ 263792 h 281377"/>
              <a:gd name="connsiteX0" fmla="*/ 0 w 677007"/>
              <a:gd name="connsiteY0" fmla="*/ 23 h 263792"/>
              <a:gd name="connsiteX1" fmla="*/ 677007 w 677007"/>
              <a:gd name="connsiteY1" fmla="*/ 263792 h 263792"/>
            </a:gdLst>
            <a:ahLst/>
            <a:cxnLst>
              <a:cxn ang="0">
                <a:pos x="connsiteX0" y="connsiteY0"/>
              </a:cxn>
              <a:cxn ang="0">
                <a:pos x="connsiteX1" y="connsiteY1"/>
              </a:cxn>
            </a:cxnLst>
            <a:rect l="l" t="t" r="r" b="b"/>
            <a:pathLst>
              <a:path w="677007" h="263792">
                <a:moveTo>
                  <a:pt x="0" y="23"/>
                </a:moveTo>
                <a:cubicBezTo>
                  <a:pt x="199292" y="-2908"/>
                  <a:pt x="677007" y="263792"/>
                  <a:pt x="677007" y="263792"/>
                </a:cubicBezTo>
              </a:path>
            </a:pathLst>
          </a:custGeom>
          <a:noFill/>
          <a:ln w="25400">
            <a:solidFill>
              <a:srgbClr val="EC7061"/>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99" name="任意多边形 198"/>
          <p:cNvSpPr/>
          <p:nvPr/>
        </p:nvSpPr>
        <p:spPr>
          <a:xfrm>
            <a:off x="2870127" y="1929394"/>
            <a:ext cx="421018" cy="281354"/>
          </a:xfrm>
          <a:custGeom>
            <a:avLst/>
            <a:gdLst>
              <a:gd name="connsiteX0" fmla="*/ 0 w 1195753"/>
              <a:gd name="connsiteY0" fmla="*/ 281377 h 281377"/>
              <a:gd name="connsiteX1" fmla="*/ 518746 w 1195753"/>
              <a:gd name="connsiteY1" fmla="*/ 23 h 281377"/>
              <a:gd name="connsiteX2" fmla="*/ 1195753 w 1195753"/>
              <a:gd name="connsiteY2" fmla="*/ 263792 h 281377"/>
              <a:gd name="connsiteX0" fmla="*/ 0 w 518746"/>
              <a:gd name="connsiteY0" fmla="*/ 281354 h 281354"/>
              <a:gd name="connsiteX1" fmla="*/ 518746 w 518746"/>
              <a:gd name="connsiteY1" fmla="*/ 0 h 281354"/>
            </a:gdLst>
            <a:ahLst/>
            <a:cxnLst>
              <a:cxn ang="0">
                <a:pos x="connsiteX0" y="connsiteY0"/>
              </a:cxn>
              <a:cxn ang="0">
                <a:pos x="connsiteX1" y="connsiteY1"/>
              </a:cxn>
            </a:cxnLst>
            <a:rect l="l" t="t" r="r" b="b"/>
            <a:pathLst>
              <a:path w="518746" h="281354">
                <a:moveTo>
                  <a:pt x="0" y="281354"/>
                </a:moveTo>
                <a:cubicBezTo>
                  <a:pt x="159727" y="142142"/>
                  <a:pt x="319454" y="2931"/>
                  <a:pt x="518746" y="0"/>
                </a:cubicBezTo>
              </a:path>
            </a:pathLst>
          </a:custGeom>
          <a:noFill/>
          <a:ln w="254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0" name="椭圆 199"/>
          <p:cNvSpPr/>
          <p:nvPr/>
        </p:nvSpPr>
        <p:spPr bwMode="auto">
          <a:xfrm>
            <a:off x="3220340" y="1669161"/>
            <a:ext cx="180000" cy="180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400" b="1">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3</a:t>
            </a:r>
          </a:p>
        </p:txBody>
      </p:sp>
    </p:spTree>
    <p:extLst>
      <p:ext uri="{BB962C8B-B14F-4D97-AF65-F5344CB8AC3E}">
        <p14:creationId xmlns:p14="http://schemas.microsoft.com/office/powerpoint/2010/main" val="205892805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wrap="square">
            <a:noAutofit/>
          </a:bodyPr>
          <a:lstStyle/>
          <a:p>
            <a:r>
              <a:rPr lang="en-US" sz="3500">
                <a:latin typeface="Huawei Sans" panose="020C0503030203020204" pitchFamily="34" charset="0"/>
                <a:ea typeface="方正兰亭黑简体" panose="02000000000000000000" pitchFamily="2" charset="-122"/>
                <a:sym typeface="Huawei Sans" panose="020C0503030203020204" pitchFamily="34" charset="0"/>
              </a:rPr>
              <a:t>VLANIF Forwarding Process (3)</a:t>
            </a:r>
          </a:p>
        </p:txBody>
      </p:sp>
      <p:sp>
        <p:nvSpPr>
          <p:cNvPr id="36" name="文本占位符 2"/>
          <p:cNvSpPr>
            <a:spLocks noGrp="1"/>
          </p:cNvSpPr>
          <p:nvPr>
            <p:ph type="body" sz="quarter" idx="4294967295"/>
          </p:nvPr>
        </p:nvSpPr>
        <p:spPr>
          <a:xfrm>
            <a:off x="6411335" y="1858963"/>
            <a:ext cx="5270500" cy="4254500"/>
          </a:xfrm>
        </p:spPr>
        <p:txBody>
          <a:bodyPr wrap="square">
            <a:noAutofit/>
          </a:bodyPr>
          <a:lstStyle/>
          <a:p>
            <a:pPr marL="342900" indent="-342900" algn="l" defTabSz="914478">
              <a:spcBef>
                <a:spcPts val="0"/>
              </a:spcBef>
              <a:spcAft>
                <a:spcPts val="600"/>
              </a:spcAft>
              <a:buSzPct val="100000"/>
              <a:buFont typeface="+mj-lt"/>
              <a:buAutoNum type="arabicPeriod" startAt="4"/>
            </a:pPr>
            <a:r>
              <a:rPr lang="en-US" sz="1600" dirty="0">
                <a:latin typeface="Huawei Sans" panose="020C0503030203020204" pitchFamily="34" charset="0"/>
                <a:ea typeface="方正兰亭黑简体" panose="02000000000000000000" pitchFamily="2" charset="-122"/>
                <a:sym typeface="Huawei Sans" panose="020C0503030203020204" pitchFamily="34" charset="0"/>
              </a:rPr>
              <a:t>Because the matching route is a direct route, the switch determines that the packet has reached the last hop. It searches its ARP table for 192.168.20.2, obtains the corresponding MAC address, and sends the packet to the switching module for re-encapsulation.</a:t>
            </a:r>
          </a:p>
          <a:p>
            <a:pPr marL="342900" indent="-342900" algn="l" defTabSz="914478">
              <a:spcBef>
                <a:spcPts val="0"/>
              </a:spcBef>
              <a:spcAft>
                <a:spcPts val="600"/>
              </a:spcAft>
              <a:buSzPct val="100000"/>
              <a:buFont typeface="+mj-lt"/>
              <a:buAutoNum type="arabicPeriod" startAt="4"/>
            </a:pPr>
            <a:r>
              <a:rPr lang="en-US" sz="1600" dirty="0">
                <a:latin typeface="Huawei Sans" panose="020C0503030203020204" pitchFamily="34" charset="0"/>
                <a:ea typeface="方正兰亭黑简体" panose="02000000000000000000" pitchFamily="2" charset="-122"/>
                <a:sym typeface="Huawei Sans" panose="020C0503030203020204" pitchFamily="34" charset="0"/>
              </a:rPr>
              <a:t>The switching module searches its MAC address table to determine the outbound interface of the frame and whether the frame needs to carry a VLAN tag. Data frame sent by the switching module: source MAC = MAC2, destination MAC = MAC3, VLAN tag = None</a:t>
            </a:r>
          </a:p>
        </p:txBody>
      </p:sp>
      <p:sp>
        <p:nvSpPr>
          <p:cNvPr id="45" name="圆角矩形 44"/>
          <p:cNvSpPr/>
          <p:nvPr/>
        </p:nvSpPr>
        <p:spPr>
          <a:xfrm rot="16200000">
            <a:off x="2553821" y="1430210"/>
            <a:ext cx="1807032" cy="4406207"/>
          </a:xfrm>
          <a:prstGeom prst="roundRect">
            <a:avLst>
              <a:gd name="adj" fmla="val 4689"/>
            </a:avLst>
          </a:prstGeom>
          <a:solidFill>
            <a:schemeClr val="bg1"/>
          </a:solidFill>
          <a:ln w="12700" cap="flat" cmpd="sng" algn="ctr">
            <a:solidFill>
              <a:schemeClr val="bg1">
                <a:lumMod val="65000"/>
              </a:schemeClr>
            </a:solidFill>
            <a:prstDash val="solid"/>
          </a:ln>
          <a:effectLst/>
        </p:spPr>
        <p:txBody>
          <a:bodyPr wrap="square" rtlCol="0" anchor="ctr">
            <a:noAutofit/>
          </a:bodyPr>
          <a:lstStyle/>
          <a:p>
            <a:pPr marL="0" marR="0" indent="0" algn="ctr" defTabSz="914400" eaLnBrk="1" fontAlgn="ctr" latinLnBrk="0" hangingPunct="1">
              <a:lnSpc>
                <a:spcPct val="100000"/>
              </a:lnSpc>
              <a:spcBef>
                <a:spcPct val="0"/>
              </a:spcBef>
              <a:spcAft>
                <a:spcPct val="0"/>
              </a:spcAft>
              <a:buClrTx/>
              <a:buSzTx/>
              <a:buFontTx/>
              <a:buNone/>
              <a:tabLst/>
            </a:pPr>
            <a:endParaRPr kumimoji="0" lang="zh-CN" altLang="en-US" sz="1200"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 name="矩形 47"/>
          <p:cNvSpPr/>
          <p:nvPr/>
        </p:nvSpPr>
        <p:spPr>
          <a:xfrm>
            <a:off x="1338614" y="3681413"/>
            <a:ext cx="4262464" cy="767718"/>
          </a:xfrm>
          <a:prstGeom prst="rect">
            <a:avLst/>
          </a:prstGeom>
          <a:solidFill>
            <a:srgbClr val="FFFFFF"/>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zh-CN" altLang="en-US" sz="1600" ker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 name="矩形 54"/>
          <p:cNvSpPr/>
          <p:nvPr/>
        </p:nvSpPr>
        <p:spPr>
          <a:xfrm>
            <a:off x="1320534" y="2788167"/>
            <a:ext cx="4280543" cy="499520"/>
          </a:xfrm>
          <a:prstGeom prst="rect">
            <a:avLst/>
          </a:prstGeom>
          <a:solidFill>
            <a:srgbClr val="FFFFFF"/>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zh-CN" altLang="en-US" sz="1600" ker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57" name="图片 56" descr="PC.png"/>
          <p:cNvPicPr>
            <a:picLocks noChangeAspect="1"/>
          </p:cNvPicPr>
          <p:nvPr/>
        </p:nvPicPr>
        <p:blipFill>
          <a:blip r:embed="rId3" cstate="print"/>
          <a:stretch>
            <a:fillRect/>
          </a:stretch>
        </p:blipFill>
        <p:spPr>
          <a:xfrm>
            <a:off x="2084907" y="4972602"/>
            <a:ext cx="539063" cy="414000"/>
          </a:xfrm>
          <a:prstGeom prst="rect">
            <a:avLst/>
          </a:prstGeom>
        </p:spPr>
      </p:pic>
      <p:pic>
        <p:nvPicPr>
          <p:cNvPr id="60" name="图片 59" descr="PC.png"/>
          <p:cNvPicPr>
            <a:picLocks noChangeAspect="1"/>
          </p:cNvPicPr>
          <p:nvPr/>
        </p:nvPicPr>
        <p:blipFill>
          <a:blip r:embed="rId3" cstate="print"/>
          <a:stretch>
            <a:fillRect/>
          </a:stretch>
        </p:blipFill>
        <p:spPr>
          <a:xfrm>
            <a:off x="4151864" y="4972602"/>
            <a:ext cx="539063" cy="414000"/>
          </a:xfrm>
          <a:prstGeom prst="rect">
            <a:avLst/>
          </a:prstGeom>
        </p:spPr>
      </p:pic>
      <p:cxnSp>
        <p:nvCxnSpPr>
          <p:cNvPr id="63" name="直接连接符 62"/>
          <p:cNvCxnSpPr>
            <a:stCxn id="57" idx="0"/>
            <a:endCxn id="80" idx="2"/>
          </p:cNvCxnSpPr>
          <p:nvPr/>
        </p:nvCxnSpPr>
        <p:spPr bwMode="auto">
          <a:xfrm flipV="1">
            <a:off x="2354439" y="4372094"/>
            <a:ext cx="0" cy="600508"/>
          </a:xfrm>
          <a:prstGeom prst="line">
            <a:avLst/>
          </a:prstGeom>
          <a:solidFill>
            <a:srgbClr val="FFFFCC"/>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cxnSp>
        <p:nvCxnSpPr>
          <p:cNvPr id="66" name="直接连接符 65"/>
          <p:cNvCxnSpPr>
            <a:stCxn id="60" idx="0"/>
            <a:endCxn id="83" idx="2"/>
          </p:cNvCxnSpPr>
          <p:nvPr/>
        </p:nvCxnSpPr>
        <p:spPr bwMode="auto">
          <a:xfrm flipV="1">
            <a:off x="4421396" y="4372094"/>
            <a:ext cx="0" cy="600508"/>
          </a:xfrm>
          <a:prstGeom prst="line">
            <a:avLst/>
          </a:prstGeom>
          <a:solidFill>
            <a:srgbClr val="5B9BD5">
              <a:lumMod val="40000"/>
              <a:lumOff val="60000"/>
            </a:srgbClr>
          </a:solidFill>
          <a:ln w="19050" cap="flat" cmpd="sng" algn="ctr">
            <a:solidFill>
              <a:schemeClr val="tx1"/>
            </a:solidFill>
            <a:prstDash val="solid"/>
            <a:miter lim="800000"/>
          </a:ln>
          <a:effectLst/>
        </p:spPr>
      </p:cxnSp>
      <p:sp>
        <p:nvSpPr>
          <p:cNvPr id="67" name="TextBox 77"/>
          <p:cNvSpPr txBox="1"/>
          <p:nvPr/>
        </p:nvSpPr>
        <p:spPr bwMode="auto">
          <a:xfrm>
            <a:off x="1254234" y="5397581"/>
            <a:ext cx="2162066" cy="820339"/>
          </a:xfrm>
          <a:prstGeom prst="rect">
            <a:avLst/>
          </a:prstGeom>
          <a:noFill/>
          <a:ln w="9525" cap="flat" cmpd="sng" algn="ctr">
            <a:no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defPPr>
              <a:defRPr lang="en-US"/>
            </a:defPPr>
            <a:lvl1pPr marR="0" indent="0" defTabSz="914400" fontAlgn="t">
              <a:lnSpc>
                <a:spcPct val="100000"/>
              </a:lnSpc>
              <a:spcBef>
                <a:spcPct val="0"/>
              </a:spcBef>
              <a:spcAft>
                <a:spcPct val="0"/>
              </a:spcAft>
              <a:buClrTx/>
              <a:buSzTx/>
              <a:buFontTx/>
              <a:buNone/>
              <a:tabLst/>
              <a:defRPr kumimoji="0" sz="1000" b="0" i="0" u="none" strike="noStrike" cap="none" normalizeH="0" baseline="0">
                <a:ln>
                  <a:noFill/>
                </a:ln>
                <a:effectLst/>
                <a:latin typeface="FrutigerNext LT Regular" pitchFamily="34" charset="0"/>
                <a:ea typeface="宋体" pitchFamily="2" charset="-122"/>
              </a:defRPr>
            </a:lvl1p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PC1</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IP: 192.168.10.2/24</a:t>
            </a:r>
          </a:p>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Default gateway: 192.168.10.254</a:t>
            </a:r>
          </a:p>
          <a:p>
            <a:pPr algn="ctr" fontAlgn="ctr"/>
            <a:r>
              <a:rPr lang="en-US" sz="12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MAC: MAC1</a:t>
            </a:r>
          </a:p>
        </p:txBody>
      </p:sp>
      <p:sp>
        <p:nvSpPr>
          <p:cNvPr id="77" name="TextBox 77"/>
          <p:cNvSpPr txBox="1"/>
          <p:nvPr/>
        </p:nvSpPr>
        <p:spPr bwMode="auto">
          <a:xfrm>
            <a:off x="3314700" y="5397581"/>
            <a:ext cx="2285399" cy="820338"/>
          </a:xfrm>
          <a:prstGeom prst="rect">
            <a:avLst/>
          </a:prstGeom>
          <a:noFill/>
          <a:ln w="9525" cap="flat" cmpd="sng" algn="ctr">
            <a:no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defPPr>
              <a:defRPr lang="en-US"/>
            </a:defPPr>
            <a:lvl1pPr marR="0" indent="0" algn="ctr" defTabSz="914400" fontAlgn="t">
              <a:lnSpc>
                <a:spcPct val="100000"/>
              </a:lnSpc>
              <a:spcBef>
                <a:spcPct val="0"/>
              </a:spcBef>
              <a:spcAft>
                <a:spcPct val="0"/>
              </a:spcAft>
              <a:buClrTx/>
              <a:buSzTx/>
              <a:buFontTx/>
              <a:buNone/>
              <a:tabLst/>
              <a:defRPr kumimoji="0" sz="1200" b="0" i="0" u="none" strike="noStrike" cap="none" normalizeH="0" baseline="0">
                <a:ln>
                  <a:noFill/>
                </a:ln>
                <a:effectLst/>
                <a:latin typeface="Huawei Sans" panose="020C0503030203020204" pitchFamily="34" charset="0"/>
                <a:ea typeface="方正兰亭黑简体" panose="02000000000000000000" pitchFamily="2" charset="-122"/>
              </a:defRPr>
            </a:lvl1pPr>
          </a:lstStyle>
          <a:p>
            <a:pPr fontAlgn="ctr"/>
            <a:r>
              <a:rPr lang="en-US">
                <a:latin typeface="Huawei Sans" panose="020C0503030203020204" pitchFamily="34" charset="0"/>
              </a:rPr>
              <a:t>PC2</a:t>
            </a:r>
          </a:p>
          <a:p>
            <a:pPr fontAlgn="ctr"/>
            <a:r>
              <a:rPr lang="en-US">
                <a:latin typeface="Huawei Sans" panose="020C0503030203020204" pitchFamily="34" charset="0"/>
              </a:rPr>
              <a:t>IP: 192.168.20.2/24</a:t>
            </a:r>
          </a:p>
          <a:p>
            <a:pPr fontAlgn="ctr"/>
            <a:r>
              <a:rPr lang="en-US">
                <a:latin typeface="Huawei Sans" panose="020C0503030203020204" pitchFamily="34" charset="0"/>
              </a:rPr>
              <a:t>Default gateway: 192.168.20.254</a:t>
            </a:r>
          </a:p>
          <a:p>
            <a:pPr fontAlgn="ctr"/>
            <a:r>
              <a:rPr lang="en-US" b="1">
                <a:solidFill>
                  <a:srgbClr val="EC7061"/>
                </a:solidFill>
                <a:latin typeface="Huawei Sans" panose="020C0503030203020204" pitchFamily="34" charset="0"/>
                <a:sym typeface="Huawei Sans" panose="020C0503030203020204" pitchFamily="34" charset="0"/>
              </a:rPr>
              <a:t>MAC: MAC3</a:t>
            </a:r>
          </a:p>
        </p:txBody>
      </p:sp>
      <p:sp>
        <p:nvSpPr>
          <p:cNvPr id="78" name="圆角矩形 77"/>
          <p:cNvSpPr/>
          <p:nvPr/>
        </p:nvSpPr>
        <p:spPr bwMode="auto">
          <a:xfrm>
            <a:off x="2034342" y="4074141"/>
            <a:ext cx="1160710" cy="295861"/>
          </a:xfrm>
          <a:prstGeom prst="round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zh-CN" altLang="en-US" sz="1200" ker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9" name="圆角矩形 78"/>
          <p:cNvSpPr/>
          <p:nvPr/>
        </p:nvSpPr>
        <p:spPr bwMode="auto">
          <a:xfrm>
            <a:off x="3580814" y="4074141"/>
            <a:ext cx="1174117" cy="297953"/>
          </a:xfrm>
          <a:prstGeom prst="roundRect">
            <a:avLst/>
          </a:prstGeom>
          <a:solidFill>
            <a:srgbClr val="FFFFCC"/>
          </a:solidFill>
          <a:ln w="9525" cap="flat" cmpd="sng" algn="ctr">
            <a:solidFill>
              <a:srgbClr val="FFD17D"/>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algn="ctr" defTabSz="914400" fontAlgn="ctr">
              <a:spcBef>
                <a:spcPct val="0"/>
              </a:spcBef>
              <a:spcAft>
                <a:spcPct val="0"/>
              </a:spcAft>
            </a:pPr>
            <a:endParaRPr lang="zh-CN" altLang="en-US" sz="12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0" name="矩形 79"/>
          <p:cNvSpPr/>
          <p:nvPr/>
        </p:nvSpPr>
        <p:spPr>
          <a:xfrm>
            <a:off x="2192421" y="4156070"/>
            <a:ext cx="324036" cy="216024"/>
          </a:xfrm>
          <a:prstGeom prst="rect">
            <a:avLst/>
          </a:prstGeom>
          <a:solidFill>
            <a:schemeClr val="bg1"/>
          </a:solidFill>
          <a:ln w="9525" cap="flat" cmpd="sng" algn="ctr">
            <a:solidFill>
              <a:srgbClr val="0B9CE5"/>
            </a:solidFill>
            <a:prstDash val="solid"/>
          </a:ln>
          <a:effectLst/>
        </p:spPr>
        <p:txBody>
          <a:bodyPr wrap="square" rtlCol="0" anchor="ctr">
            <a:noAutofit/>
          </a:bodyPr>
          <a:lstStyle/>
          <a:p>
            <a:pPr marL="0" marR="0" indent="0" algn="ctr" defTabSz="914400" eaLnBrk="1" fontAlgn="ctr" latinLnBrk="0" hangingPunct="1">
              <a:lnSpc>
                <a:spcPct val="100000"/>
              </a:lnSpc>
              <a:spcBef>
                <a:spcPct val="0"/>
              </a:spcBef>
              <a:spcAft>
                <a:spcPct val="0"/>
              </a:spcAft>
              <a:buClrTx/>
              <a:buSzTx/>
              <a:buFontTx/>
              <a:buNone/>
              <a:tabLst/>
            </a:pPr>
            <a:endParaRPr kumimoji="0" lang="zh-CN" altLang="en-US" sz="1200"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1" name="矩形 80"/>
          <p:cNvSpPr/>
          <p:nvPr/>
        </p:nvSpPr>
        <p:spPr>
          <a:xfrm>
            <a:off x="2719389" y="4156070"/>
            <a:ext cx="324036" cy="216024"/>
          </a:xfrm>
          <a:prstGeom prst="rect">
            <a:avLst/>
          </a:prstGeom>
          <a:solidFill>
            <a:schemeClr val="bg1"/>
          </a:solidFill>
          <a:ln w="9525" cap="flat" cmpd="sng" algn="ctr">
            <a:solidFill>
              <a:srgbClr val="0B9CE5"/>
            </a:solidFill>
            <a:prstDash val="solid"/>
          </a:ln>
          <a:effectLst/>
        </p:spPr>
        <p:txBody>
          <a:bodyPr wrap="square" rtlCol="0" anchor="ctr">
            <a:noAutofit/>
          </a:bodyPr>
          <a:lstStyle/>
          <a:p>
            <a:pPr marL="0" marR="0" indent="0" algn="ctr" defTabSz="914400" eaLnBrk="1" fontAlgn="ctr" latinLnBrk="0" hangingPunct="1">
              <a:lnSpc>
                <a:spcPct val="100000"/>
              </a:lnSpc>
              <a:spcBef>
                <a:spcPct val="0"/>
              </a:spcBef>
              <a:spcAft>
                <a:spcPct val="0"/>
              </a:spcAft>
              <a:buClrTx/>
              <a:buSzTx/>
              <a:buFontTx/>
              <a:buNone/>
              <a:tabLst/>
            </a:pPr>
            <a:endParaRPr kumimoji="0" lang="zh-CN" altLang="en-US" sz="1200"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2" name="矩形 81"/>
          <p:cNvSpPr/>
          <p:nvPr/>
        </p:nvSpPr>
        <p:spPr>
          <a:xfrm>
            <a:off x="3732411" y="4156070"/>
            <a:ext cx="324036" cy="216024"/>
          </a:xfrm>
          <a:prstGeom prst="rect">
            <a:avLst/>
          </a:prstGeom>
          <a:solidFill>
            <a:schemeClr val="bg1"/>
          </a:solidFill>
          <a:ln w="9525" cap="flat" cmpd="sng" algn="ctr">
            <a:solidFill>
              <a:srgbClr val="0B9CE5"/>
            </a:solidFill>
            <a:prstDash val="solid"/>
          </a:ln>
          <a:effectLst/>
        </p:spPr>
        <p:txBody>
          <a:bodyPr wrap="square" rtlCol="0" anchor="ctr">
            <a:noAutofit/>
          </a:bodyPr>
          <a:lstStyle/>
          <a:p>
            <a:pPr marL="0" marR="0" indent="0" algn="ctr" defTabSz="914400" eaLnBrk="1" fontAlgn="ctr" latinLnBrk="0" hangingPunct="1">
              <a:lnSpc>
                <a:spcPct val="100000"/>
              </a:lnSpc>
              <a:spcBef>
                <a:spcPct val="0"/>
              </a:spcBef>
              <a:spcAft>
                <a:spcPct val="0"/>
              </a:spcAft>
              <a:buClrTx/>
              <a:buSzTx/>
              <a:buFontTx/>
              <a:buNone/>
              <a:tabLst/>
            </a:pPr>
            <a:endParaRPr kumimoji="0" lang="zh-CN" altLang="en-US" sz="1200"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3" name="矩形 82"/>
          <p:cNvSpPr/>
          <p:nvPr/>
        </p:nvSpPr>
        <p:spPr>
          <a:xfrm>
            <a:off x="4259378" y="4156070"/>
            <a:ext cx="324036" cy="216024"/>
          </a:xfrm>
          <a:prstGeom prst="rect">
            <a:avLst/>
          </a:prstGeom>
          <a:solidFill>
            <a:schemeClr val="bg1"/>
          </a:solidFill>
          <a:ln w="9525" cap="flat" cmpd="sng" algn="ctr">
            <a:solidFill>
              <a:srgbClr val="0B9CE5"/>
            </a:solidFill>
            <a:prstDash val="solid"/>
          </a:ln>
          <a:effectLst/>
        </p:spPr>
        <p:txBody>
          <a:bodyPr wrap="square" rtlCol="0" anchor="ctr">
            <a:noAutofit/>
          </a:bodyPr>
          <a:lstStyle/>
          <a:p>
            <a:pPr marL="0" marR="0" indent="0" algn="ctr" defTabSz="914400" eaLnBrk="1" fontAlgn="ctr" latinLnBrk="0" hangingPunct="1">
              <a:lnSpc>
                <a:spcPct val="100000"/>
              </a:lnSpc>
              <a:spcBef>
                <a:spcPct val="0"/>
              </a:spcBef>
              <a:spcAft>
                <a:spcPct val="0"/>
              </a:spcAft>
              <a:buClrTx/>
              <a:buSzTx/>
              <a:buFontTx/>
              <a:buNone/>
              <a:tabLst/>
            </a:pPr>
            <a:endParaRPr kumimoji="0" lang="zh-CN" altLang="en-US" sz="1200"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4" name="矩形 83"/>
          <p:cNvSpPr/>
          <p:nvPr/>
        </p:nvSpPr>
        <p:spPr>
          <a:xfrm>
            <a:off x="2354439" y="3797142"/>
            <a:ext cx="800219" cy="276999"/>
          </a:xfrm>
          <a:prstGeom prst="rect">
            <a:avLst/>
          </a:prstGeom>
        </p:spPr>
        <p:txBody>
          <a:bodyPr wrap="square">
            <a:noAutofit/>
          </a:bodyPr>
          <a:lstStyle/>
          <a:p>
            <a:pPr algn="ctr" defTabSz="914400" fontAlgn="ctr">
              <a:spcBef>
                <a:spcPct val="0"/>
              </a:spcBef>
              <a:spcAft>
                <a:spcPct val="0"/>
              </a:spcAft>
            </a:pPr>
            <a:r>
              <a:rPr lang="en-US" sz="1200">
                <a:latin typeface="Huawei Sans" panose="020C0503030203020204" pitchFamily="34" charset="0"/>
                <a:ea typeface="方正兰亭黑简体" panose="02000000000000000000" pitchFamily="2" charset="-122"/>
                <a:sym typeface="Huawei Sans" panose="020C0503030203020204" pitchFamily="34" charset="0"/>
              </a:rPr>
              <a:t>VLAN 10</a:t>
            </a:r>
          </a:p>
        </p:txBody>
      </p:sp>
      <p:sp>
        <p:nvSpPr>
          <p:cNvPr id="85" name="矩形 84"/>
          <p:cNvSpPr/>
          <p:nvPr/>
        </p:nvSpPr>
        <p:spPr>
          <a:xfrm>
            <a:off x="3581851" y="3797142"/>
            <a:ext cx="800219" cy="276999"/>
          </a:xfrm>
          <a:prstGeom prst="rect">
            <a:avLst/>
          </a:prstGeom>
        </p:spPr>
        <p:txBody>
          <a:bodyPr wrap="square">
            <a:noAutofit/>
          </a:bodyPr>
          <a:lstStyle/>
          <a:p>
            <a:pPr algn="ctr" defTabSz="914400" fontAlgn="ctr">
              <a:spcBef>
                <a:spcPct val="0"/>
              </a:spcBef>
              <a:spcAft>
                <a:spcPct val="0"/>
              </a:spcAft>
            </a:pPr>
            <a:r>
              <a:rPr lang="en-US" sz="1200">
                <a:latin typeface="Huawei Sans" panose="020C0503030203020204" pitchFamily="34" charset="0"/>
                <a:ea typeface="方正兰亭黑简体" panose="02000000000000000000" pitchFamily="2" charset="-122"/>
                <a:sym typeface="Huawei Sans" panose="020C0503030203020204" pitchFamily="34" charset="0"/>
              </a:rPr>
              <a:t>VLAN 20</a:t>
            </a:r>
          </a:p>
        </p:txBody>
      </p:sp>
      <p:sp>
        <p:nvSpPr>
          <p:cNvPr id="86" name="任意多边形 85"/>
          <p:cNvSpPr/>
          <p:nvPr/>
        </p:nvSpPr>
        <p:spPr bwMode="auto">
          <a:xfrm>
            <a:off x="2354439" y="3150768"/>
            <a:ext cx="232577" cy="900532"/>
          </a:xfrm>
          <a:custGeom>
            <a:avLst/>
            <a:gdLst>
              <a:gd name="connsiteX0" fmla="*/ 0 w 180975"/>
              <a:gd name="connsiteY0" fmla="*/ 1228725 h 1228725"/>
              <a:gd name="connsiteX1" fmla="*/ 0 w 180975"/>
              <a:gd name="connsiteY1" fmla="*/ 371475 h 1228725"/>
              <a:gd name="connsiteX2" fmla="*/ 180975 w 180975"/>
              <a:gd name="connsiteY2" fmla="*/ 371475 h 1228725"/>
              <a:gd name="connsiteX3" fmla="*/ 180975 w 180975"/>
              <a:gd name="connsiteY3" fmla="*/ 0 h 1228725"/>
              <a:gd name="connsiteX0" fmla="*/ 0 w 180975"/>
              <a:gd name="connsiteY0" fmla="*/ 1388714 h 1388714"/>
              <a:gd name="connsiteX1" fmla="*/ 0 w 180975"/>
              <a:gd name="connsiteY1" fmla="*/ 531464 h 1388714"/>
              <a:gd name="connsiteX2" fmla="*/ 180975 w 180975"/>
              <a:gd name="connsiteY2" fmla="*/ 531464 h 1388714"/>
              <a:gd name="connsiteX3" fmla="*/ 175767 w 180975"/>
              <a:gd name="connsiteY3" fmla="*/ 0 h 1388714"/>
            </a:gdLst>
            <a:ahLst/>
            <a:cxnLst>
              <a:cxn ang="0">
                <a:pos x="connsiteX0" y="connsiteY0"/>
              </a:cxn>
              <a:cxn ang="0">
                <a:pos x="connsiteX1" y="connsiteY1"/>
              </a:cxn>
              <a:cxn ang="0">
                <a:pos x="connsiteX2" y="connsiteY2"/>
              </a:cxn>
              <a:cxn ang="0">
                <a:pos x="connsiteX3" y="connsiteY3"/>
              </a:cxn>
            </a:cxnLst>
            <a:rect l="l" t="t" r="r" b="b"/>
            <a:pathLst>
              <a:path w="180975" h="1388714">
                <a:moveTo>
                  <a:pt x="0" y="1388714"/>
                </a:moveTo>
                <a:lnTo>
                  <a:pt x="0" y="531464"/>
                </a:lnTo>
                <a:lnTo>
                  <a:pt x="180975" y="531464"/>
                </a:lnTo>
                <a:lnTo>
                  <a:pt x="175767" y="0"/>
                </a:lnTo>
              </a:path>
            </a:pathLst>
          </a:custGeom>
          <a:noFill/>
          <a:ln w="19050" cap="flat" cmpd="sng" algn="ctr">
            <a:solidFill>
              <a:schemeClr val="tx1"/>
            </a:solidFill>
            <a:prstDash val="sysDash"/>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defTabSz="914400" fontAlgn="ctr">
              <a:spcBef>
                <a:spcPct val="0"/>
              </a:spcBef>
              <a:spcAft>
                <a:spcPct val="0"/>
              </a:spcAft>
            </a:pPr>
            <a:endParaRPr lang="zh-CN" altLang="en-US" sz="10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8" name="矩形 87"/>
          <p:cNvSpPr/>
          <p:nvPr/>
        </p:nvSpPr>
        <p:spPr>
          <a:xfrm>
            <a:off x="4661493" y="3704261"/>
            <a:ext cx="938606" cy="738664"/>
          </a:xfrm>
          <a:prstGeom prst="rect">
            <a:avLst/>
          </a:prstGeom>
        </p:spPr>
        <p:txBody>
          <a:bodyPr wrap="square">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Switching module</a:t>
            </a:r>
          </a:p>
        </p:txBody>
      </p:sp>
      <p:sp>
        <p:nvSpPr>
          <p:cNvPr id="89" name="矩形 88"/>
          <p:cNvSpPr/>
          <p:nvPr/>
        </p:nvSpPr>
        <p:spPr>
          <a:xfrm>
            <a:off x="4671111" y="2811382"/>
            <a:ext cx="938606" cy="383531"/>
          </a:xfrm>
          <a:prstGeom prst="rect">
            <a:avLst/>
          </a:prstGeom>
        </p:spPr>
        <p:txBody>
          <a:bodyPr wrap="square">
            <a:noAutofit/>
          </a:bodyPr>
          <a:lstStyle/>
          <a:p>
            <a:pPr algn="ct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Routing module</a:t>
            </a:r>
          </a:p>
        </p:txBody>
      </p:sp>
      <p:sp>
        <p:nvSpPr>
          <p:cNvPr id="92" name="圆角矩形 91"/>
          <p:cNvSpPr/>
          <p:nvPr/>
        </p:nvSpPr>
        <p:spPr>
          <a:xfrm>
            <a:off x="2141922" y="2886756"/>
            <a:ext cx="926229" cy="270840"/>
          </a:xfrm>
          <a:prstGeom prst="round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20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VLANIF 10</a:t>
            </a:r>
          </a:p>
        </p:txBody>
      </p:sp>
      <p:sp>
        <p:nvSpPr>
          <p:cNvPr id="93" name="圆角矩形 92"/>
          <p:cNvSpPr/>
          <p:nvPr/>
        </p:nvSpPr>
        <p:spPr>
          <a:xfrm>
            <a:off x="3580815" y="2876091"/>
            <a:ext cx="1011542" cy="270840"/>
          </a:xfrm>
          <a:prstGeom prst="roundRect">
            <a:avLst/>
          </a:prstGeom>
          <a:solidFill>
            <a:srgbClr val="FFFFCC"/>
          </a:solidFill>
          <a:ln w="9525" cap="flat" cmpd="sng" algn="ctr">
            <a:solidFill>
              <a:srgbClr val="FFD17D"/>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algn="ctr" defTabSz="914400" fontAlgn="ctr">
              <a:spcBef>
                <a:spcPct val="0"/>
              </a:spcBef>
              <a:spcAft>
                <a:spcPct val="0"/>
              </a:spcAft>
            </a:pPr>
            <a:r>
              <a:rPr lang="en-US" sz="1200">
                <a:latin typeface="Huawei Sans" panose="020C0503030203020204" pitchFamily="34" charset="0"/>
                <a:ea typeface="方正兰亭黑简体" panose="02000000000000000000" pitchFamily="2" charset="-122"/>
                <a:sym typeface="Huawei Sans" panose="020C0503030203020204" pitchFamily="34" charset="0"/>
              </a:rPr>
              <a:t>VLANIF 20</a:t>
            </a:r>
          </a:p>
        </p:txBody>
      </p:sp>
      <p:sp>
        <p:nvSpPr>
          <p:cNvPr id="96" name="圆角矩形 95"/>
          <p:cNvSpPr/>
          <p:nvPr/>
        </p:nvSpPr>
        <p:spPr>
          <a:xfrm>
            <a:off x="462485" y="1661630"/>
            <a:ext cx="2288891" cy="683835"/>
          </a:xfrm>
          <a:prstGeom prst="roundRect">
            <a:avLst>
              <a:gd name="adj" fmla="val 9948"/>
            </a:avLst>
          </a:prstGeom>
          <a:solidFill>
            <a:srgbClr val="00B0F0">
              <a:alpha val="5000"/>
            </a:srgbClr>
          </a:solidFill>
          <a:ln>
            <a:solidFill>
              <a:srgbClr val="99DFF9"/>
            </a:solidFill>
          </a:ln>
        </p:spPr>
        <p:txBody>
          <a:bodyPr wrap="square">
            <a:noAutofit/>
          </a:bodyPr>
          <a:lstStyle/>
          <a:p>
            <a:pPr fontAlgn="ctr"/>
            <a:r>
              <a:rPr lang="en-US" sz="1200">
                <a:latin typeface="Huawei Sans" panose="020C0503030203020204" pitchFamily="34" charset="0"/>
                <a:ea typeface="方正兰亭黑简体" panose="02000000000000000000" pitchFamily="2" charset="-122"/>
                <a:sym typeface="Huawei Sans" panose="020C0503030203020204" pitchFamily="34" charset="0"/>
              </a:rPr>
              <a:t>interface Vlanif10</a:t>
            </a:r>
          </a:p>
          <a:p>
            <a:pPr fontAlgn="ctr"/>
            <a:r>
              <a:rPr lang="en-US" sz="1200">
                <a:latin typeface="Huawei Sans" panose="020C0503030203020204" pitchFamily="34" charset="0"/>
                <a:ea typeface="方正兰亭黑简体" panose="02000000000000000000" pitchFamily="2" charset="-122"/>
                <a:sym typeface="Huawei Sans" panose="020C0503030203020204" pitchFamily="34" charset="0"/>
              </a:rPr>
              <a:t> ip address 192.168.10.254 24</a:t>
            </a:r>
          </a:p>
          <a:p>
            <a:pPr fontAlgn="ctr"/>
            <a:r>
              <a:rPr lang="en-US" sz="1200" b="1">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(MAC: MAC2)</a:t>
            </a:r>
          </a:p>
        </p:txBody>
      </p:sp>
      <p:cxnSp>
        <p:nvCxnSpPr>
          <p:cNvPr id="97" name="直接箭头连接符 96"/>
          <p:cNvCxnSpPr>
            <a:stCxn id="92" idx="0"/>
            <a:endCxn id="96" idx="2"/>
          </p:cNvCxnSpPr>
          <p:nvPr/>
        </p:nvCxnSpPr>
        <p:spPr>
          <a:xfrm flipH="1" flipV="1">
            <a:off x="1606931" y="2345465"/>
            <a:ext cx="998106" cy="541291"/>
          </a:xfrm>
          <a:prstGeom prst="straightConnector1">
            <a:avLst/>
          </a:prstGeom>
          <a:solidFill>
            <a:schemeClr val="bg1"/>
          </a:solidFill>
          <a:ln w="19050">
            <a:solidFill>
              <a:schemeClr val="bg1">
                <a:lumMod val="75000"/>
              </a:schemeClr>
            </a:solidFill>
          </a:ln>
        </p:spPr>
      </p:cxnSp>
      <p:sp>
        <p:nvSpPr>
          <p:cNvPr id="98" name="圆角矩形 97"/>
          <p:cNvSpPr/>
          <p:nvPr/>
        </p:nvSpPr>
        <p:spPr>
          <a:xfrm>
            <a:off x="3943318" y="1661630"/>
            <a:ext cx="2288891" cy="683835"/>
          </a:xfrm>
          <a:prstGeom prst="roundRect">
            <a:avLst>
              <a:gd name="adj" fmla="val 9948"/>
            </a:avLst>
          </a:prstGeom>
          <a:solidFill>
            <a:srgbClr val="00B0F0">
              <a:alpha val="5000"/>
            </a:srgbClr>
          </a:solidFill>
          <a:ln>
            <a:solidFill>
              <a:srgbClr val="99DFF9"/>
            </a:solidFill>
          </a:ln>
        </p:spPr>
        <p:txBody>
          <a:bodyPr wrap="square">
            <a:noAutofit/>
          </a:bodyPr>
          <a:lstStyle/>
          <a:p>
            <a:pPr fontAlgn="ctr"/>
            <a:r>
              <a:rPr lang="en-US" sz="1200">
                <a:latin typeface="Huawei Sans" panose="020C0503030203020204" pitchFamily="34" charset="0"/>
                <a:ea typeface="方正兰亭黑简体" panose="02000000000000000000" pitchFamily="2" charset="-122"/>
                <a:sym typeface="Huawei Sans" panose="020C0503030203020204" pitchFamily="34" charset="0"/>
              </a:rPr>
              <a:t>interface Vlanif20</a:t>
            </a:r>
          </a:p>
          <a:p>
            <a:pPr fontAlgn="ctr"/>
            <a:r>
              <a:rPr lang="en-US" sz="1200">
                <a:latin typeface="Huawei Sans" panose="020C0503030203020204" pitchFamily="34" charset="0"/>
                <a:ea typeface="方正兰亭黑简体" panose="02000000000000000000" pitchFamily="2" charset="-122"/>
                <a:sym typeface="Huawei Sans" panose="020C0503030203020204" pitchFamily="34" charset="0"/>
              </a:rPr>
              <a:t> ip address 192.168.20.254 24</a:t>
            </a:r>
          </a:p>
          <a:p>
            <a:pPr fontAlgn="ctr"/>
            <a:r>
              <a:rPr lang="en-US" sz="1200" b="1">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(MAC: MAC2)</a:t>
            </a:r>
          </a:p>
        </p:txBody>
      </p:sp>
      <p:cxnSp>
        <p:nvCxnSpPr>
          <p:cNvPr id="99" name="直接箭头连接符 98"/>
          <p:cNvCxnSpPr>
            <a:stCxn id="93" idx="0"/>
            <a:endCxn id="98" idx="2"/>
          </p:cNvCxnSpPr>
          <p:nvPr/>
        </p:nvCxnSpPr>
        <p:spPr>
          <a:xfrm flipV="1">
            <a:off x="4086586" y="2345465"/>
            <a:ext cx="1001178" cy="530626"/>
          </a:xfrm>
          <a:prstGeom prst="straightConnector1">
            <a:avLst/>
          </a:prstGeom>
          <a:solidFill>
            <a:schemeClr val="bg1"/>
          </a:solidFill>
          <a:ln w="19050">
            <a:solidFill>
              <a:schemeClr val="bg1">
                <a:lumMod val="75000"/>
              </a:schemeClr>
            </a:solidFill>
          </a:ln>
        </p:spPr>
      </p:cxnSp>
      <p:sp>
        <p:nvSpPr>
          <p:cNvPr id="100" name="矩形 99"/>
          <p:cNvSpPr/>
          <p:nvPr/>
        </p:nvSpPr>
        <p:spPr bwMode="auto">
          <a:xfrm>
            <a:off x="876366" y="4781577"/>
            <a:ext cx="1527887" cy="266307"/>
          </a:xfrm>
          <a:prstGeom prst="rect">
            <a:avLst/>
          </a:prstGeom>
          <a:noFill/>
          <a:ln w="9525" cap="flat" cmpd="sng" algn="ctr">
            <a:no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ctr"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Access interface</a:t>
            </a:r>
          </a:p>
        </p:txBody>
      </p:sp>
      <p:sp>
        <p:nvSpPr>
          <p:cNvPr id="101" name="矩形 100"/>
          <p:cNvSpPr/>
          <p:nvPr/>
        </p:nvSpPr>
        <p:spPr>
          <a:xfrm>
            <a:off x="557013" y="4815510"/>
            <a:ext cx="324036" cy="216024"/>
          </a:xfrm>
          <a:prstGeom prst="rect">
            <a:avLst/>
          </a:prstGeom>
          <a:noFill/>
          <a:ln w="9525" cap="flat" cmpd="sng" algn="ctr">
            <a:solidFill>
              <a:srgbClr val="0B9CE5"/>
            </a:solidFill>
            <a:prstDash val="solid"/>
          </a:ln>
          <a:effectLst>
            <a:outerShdw blurRad="152400" dist="38100" dir="5400000" algn="t" rotWithShape="0">
              <a:prstClr val="black">
                <a:alpha val="12000"/>
              </a:prstClr>
            </a:outerShdw>
          </a:effectLst>
        </p:spPr>
        <p:txBody>
          <a:bodyPr wrap="square" rtlCol="0" anchor="ctr">
            <a:noAutofit/>
          </a:bodyPr>
          <a:lstStyle/>
          <a:p>
            <a:pPr marL="0" marR="0" indent="0" algn="ctr" defTabSz="914400" eaLnBrk="1" fontAlgn="ctr" latinLnBrk="0" hangingPunct="1">
              <a:lnSpc>
                <a:spcPct val="100000"/>
              </a:lnSpc>
              <a:spcBef>
                <a:spcPct val="0"/>
              </a:spcBef>
              <a:spcAft>
                <a:spcPct val="0"/>
              </a:spcAft>
              <a:buClrTx/>
              <a:buSzTx/>
              <a:buFontTx/>
              <a:buNone/>
              <a:tabLst/>
            </a:pPr>
            <a:endParaRPr kumimoji="0" lang="zh-CN" altLang="en-US" sz="1200"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2" name="任意多边形 101"/>
          <p:cNvSpPr/>
          <p:nvPr/>
        </p:nvSpPr>
        <p:spPr bwMode="auto">
          <a:xfrm flipH="1">
            <a:off x="4147761" y="3150768"/>
            <a:ext cx="246431" cy="866565"/>
          </a:xfrm>
          <a:custGeom>
            <a:avLst/>
            <a:gdLst>
              <a:gd name="connsiteX0" fmla="*/ 0 w 180975"/>
              <a:gd name="connsiteY0" fmla="*/ 1228725 h 1228725"/>
              <a:gd name="connsiteX1" fmla="*/ 0 w 180975"/>
              <a:gd name="connsiteY1" fmla="*/ 371475 h 1228725"/>
              <a:gd name="connsiteX2" fmla="*/ 180975 w 180975"/>
              <a:gd name="connsiteY2" fmla="*/ 371475 h 1228725"/>
              <a:gd name="connsiteX3" fmla="*/ 180975 w 180975"/>
              <a:gd name="connsiteY3" fmla="*/ 0 h 1228725"/>
              <a:gd name="connsiteX0" fmla="*/ 0 w 180975"/>
              <a:gd name="connsiteY0" fmla="*/ 1388714 h 1388714"/>
              <a:gd name="connsiteX1" fmla="*/ 0 w 180975"/>
              <a:gd name="connsiteY1" fmla="*/ 531464 h 1388714"/>
              <a:gd name="connsiteX2" fmla="*/ 180975 w 180975"/>
              <a:gd name="connsiteY2" fmla="*/ 531464 h 1388714"/>
              <a:gd name="connsiteX3" fmla="*/ 175767 w 180975"/>
              <a:gd name="connsiteY3" fmla="*/ 0 h 1388714"/>
            </a:gdLst>
            <a:ahLst/>
            <a:cxnLst>
              <a:cxn ang="0">
                <a:pos x="connsiteX0" y="connsiteY0"/>
              </a:cxn>
              <a:cxn ang="0">
                <a:pos x="connsiteX1" y="connsiteY1"/>
              </a:cxn>
              <a:cxn ang="0">
                <a:pos x="connsiteX2" y="connsiteY2"/>
              </a:cxn>
              <a:cxn ang="0">
                <a:pos x="connsiteX3" y="connsiteY3"/>
              </a:cxn>
            </a:cxnLst>
            <a:rect l="l" t="t" r="r" b="b"/>
            <a:pathLst>
              <a:path w="180975" h="1388714">
                <a:moveTo>
                  <a:pt x="0" y="1388714"/>
                </a:moveTo>
                <a:lnTo>
                  <a:pt x="0" y="531464"/>
                </a:lnTo>
                <a:lnTo>
                  <a:pt x="180975" y="531464"/>
                </a:lnTo>
                <a:lnTo>
                  <a:pt x="175767" y="0"/>
                </a:lnTo>
              </a:path>
            </a:pathLst>
          </a:custGeom>
          <a:noFill/>
          <a:ln w="19050" cap="flat" cmpd="sng" algn="ctr">
            <a:solidFill>
              <a:schemeClr val="tx1"/>
            </a:solidFill>
            <a:prstDash val="sysDash"/>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defTabSz="914400" fontAlgn="ctr">
              <a:spcBef>
                <a:spcPct val="0"/>
              </a:spcBef>
              <a:spcAft>
                <a:spcPct val="0"/>
              </a:spcAft>
            </a:pPr>
            <a:endParaRPr lang="zh-CN" altLang="en-US" sz="100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103" name="直接连接符 102"/>
          <p:cNvCxnSpPr/>
          <p:nvPr/>
        </p:nvCxnSpPr>
        <p:spPr bwMode="auto">
          <a:xfrm>
            <a:off x="4690927" y="3311056"/>
            <a:ext cx="0" cy="498134"/>
          </a:xfrm>
          <a:prstGeom prst="line">
            <a:avLst/>
          </a:prstGeom>
          <a:solidFill>
            <a:schemeClr val="accent1"/>
          </a:solidFill>
          <a:ln w="25400" cap="flat" cmpd="sng" algn="ctr">
            <a:solidFill>
              <a:srgbClr val="EC7061"/>
            </a:solidFill>
            <a:prstDash val="solid"/>
            <a:round/>
            <a:headEnd type="none" w="med" len="med"/>
            <a:tailEnd type="triangle" w="med" len="med"/>
          </a:ln>
          <a:effectLst/>
        </p:spPr>
      </p:cxnSp>
      <p:sp>
        <p:nvSpPr>
          <p:cNvPr id="104" name="椭圆 103"/>
          <p:cNvSpPr/>
          <p:nvPr/>
        </p:nvSpPr>
        <p:spPr bwMode="auto">
          <a:xfrm>
            <a:off x="4801632" y="3482280"/>
            <a:ext cx="180000" cy="180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400" b="1">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4</a:t>
            </a:r>
          </a:p>
        </p:txBody>
      </p:sp>
      <p:cxnSp>
        <p:nvCxnSpPr>
          <p:cNvPr id="105" name="直接连接符 104"/>
          <p:cNvCxnSpPr/>
          <p:nvPr/>
        </p:nvCxnSpPr>
        <p:spPr bwMode="auto">
          <a:xfrm>
            <a:off x="4690927" y="4390099"/>
            <a:ext cx="0" cy="498134"/>
          </a:xfrm>
          <a:prstGeom prst="line">
            <a:avLst/>
          </a:prstGeom>
          <a:solidFill>
            <a:schemeClr val="accent1"/>
          </a:solidFill>
          <a:ln w="25400" cap="flat" cmpd="sng" algn="ctr">
            <a:solidFill>
              <a:srgbClr val="EC7061"/>
            </a:solidFill>
            <a:prstDash val="solid"/>
            <a:round/>
            <a:headEnd type="none" w="med" len="med"/>
            <a:tailEnd type="triangle" w="med" len="med"/>
          </a:ln>
          <a:effectLst/>
        </p:spPr>
      </p:cxnSp>
      <p:sp>
        <p:nvSpPr>
          <p:cNvPr id="106" name="椭圆 105"/>
          <p:cNvSpPr/>
          <p:nvPr/>
        </p:nvSpPr>
        <p:spPr bwMode="auto">
          <a:xfrm>
            <a:off x="4801632" y="4561323"/>
            <a:ext cx="180000" cy="180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400" b="1">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5</a:t>
            </a:r>
          </a:p>
        </p:txBody>
      </p:sp>
    </p:spTree>
    <p:extLst>
      <p:ext uri="{BB962C8B-B14F-4D97-AF65-F5344CB8AC3E}">
        <p14:creationId xmlns:p14="http://schemas.microsoft.com/office/powerpoint/2010/main" val="320816731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454816" y="1233487"/>
            <a:ext cx="11307600" cy="4680000"/>
          </a:xfrm>
        </p:spPr>
        <p:txBody>
          <a:bodyPr wrap="square">
            <a:noAutofit/>
          </a:bodyPr>
          <a:lstStyle/>
          <a:p>
            <a:r>
              <a:rPr lang="en-US">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Background</a:t>
            </a:r>
          </a:p>
          <a:p>
            <a:r>
              <a:rPr lang="en-US">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Using Routers' Physical Interfaces or Sub-interfaces to Implement Inter-VLAN Communication</a:t>
            </a:r>
          </a:p>
          <a:p>
            <a:r>
              <a:rPr lang="en-US">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Using VLANIF Interfaces to Implement Inter-VLAN Communication</a:t>
            </a:r>
          </a:p>
          <a:p>
            <a:pPr marL="457200" indent="-457200"/>
            <a:r>
              <a:rPr lang="en-US" b="1">
                <a:latin typeface="Huawei Sans" panose="020C0503030203020204" pitchFamily="34" charset="0"/>
                <a:ea typeface="方正兰亭黑简体" panose="02000000000000000000" pitchFamily="2" charset="-122"/>
                <a:sym typeface="Huawei Sans" panose="020C0503030203020204" pitchFamily="34" charset="0"/>
              </a:rPr>
              <a:t>Layer 3 Communication Process</a:t>
            </a:r>
          </a:p>
          <a:p>
            <a:pPr marL="457200" indent="-457200"/>
            <a:endParaRPr lang="en-US" altLang="zh-CN"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p>
            <a:pPr marL="457200" indent="-457200"/>
            <a:endParaRPr lang="en-US" altLang="zh-CN"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a:p>
            <a:endParaRPr lang="zh-CN" alt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48514414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sz="quarter"/>
          </p:nvPr>
        </p:nvSpPr>
        <p:spPr/>
        <p:txBody>
          <a:bodyPr/>
          <a:lstStyle/>
          <a:p>
            <a:r>
              <a:rPr lang="en-US" smtClean="0">
                <a:sym typeface="Huawei Sans" panose="020C0503030203020204" pitchFamily="34" charset="0"/>
              </a:rPr>
              <a:t>Inter-VLAN Communication</a:t>
            </a:r>
            <a:endParaRPr lang="en-US" dirty="0">
              <a:sym typeface="Huawei Sans" panose="020C0503030203020204" pitchFamily="34" charset="0"/>
            </a:endParaRPr>
          </a:p>
        </p:txBody>
      </p:sp>
    </p:spTree>
    <p:extLst>
      <p:ext uri="{BB962C8B-B14F-4D97-AF65-F5344CB8AC3E}">
        <p14:creationId xmlns:p14="http://schemas.microsoft.com/office/powerpoint/2010/main" val="420760113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sym typeface="Huawei Sans" panose="020C0503030203020204" pitchFamily="34" charset="0"/>
              </a:rPr>
              <a:t>Network Topology</a:t>
            </a:r>
            <a:endParaRPr lang="en-US">
              <a:sym typeface="Huawei Sans" panose="020C0503030203020204" pitchFamily="34" charset="0"/>
            </a:endParaRPr>
          </a:p>
        </p:txBody>
      </p:sp>
      <p:sp>
        <p:nvSpPr>
          <p:cNvPr id="11" name="圆角矩形 10"/>
          <p:cNvSpPr/>
          <p:nvPr/>
        </p:nvSpPr>
        <p:spPr bwMode="auto">
          <a:xfrm>
            <a:off x="947738" y="1727970"/>
            <a:ext cx="2375186" cy="1264023"/>
          </a:xfrm>
          <a:prstGeom prst="roundRect">
            <a:avLst>
              <a:gd name="adj" fmla="val 9687"/>
            </a:avLst>
          </a:prstGeom>
          <a:solidFill>
            <a:srgbClr val="00B0F0">
              <a:alpha val="5000"/>
            </a:srgbClr>
          </a:solidFill>
          <a:ln w="9525" cap="flat" cmpd="sng" algn="ctr">
            <a:solidFill>
              <a:srgbClr val="99DFF9"/>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defTabSz="914400" fontAlgn="ctr">
              <a:spcBef>
                <a:spcPct val="0"/>
              </a:spcBef>
              <a:spcAft>
                <a:spcPct val="0"/>
              </a:spcAft>
            </a:pPr>
            <a:endParaRPr lang="zh-CN" altLang="en-US" sz="10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 name="矩形 11"/>
          <p:cNvSpPr/>
          <p:nvPr/>
        </p:nvSpPr>
        <p:spPr>
          <a:xfrm>
            <a:off x="1019170" y="1907972"/>
            <a:ext cx="824264" cy="276999"/>
          </a:xfrm>
          <a:prstGeom prst="rect">
            <a:avLst/>
          </a:prstGeom>
        </p:spPr>
        <p:txBody>
          <a:bodyPr wrap="square">
            <a:noAutofit/>
          </a:bodyPr>
          <a:lstStyle/>
          <a:p>
            <a:pPr algn="ctr" defTabSz="914400" fontAlgn="ctr">
              <a:spcBef>
                <a:spcPct val="0"/>
              </a:spcBef>
              <a:spcAft>
                <a:spcPct val="0"/>
              </a:spcAft>
            </a:pPr>
            <a:r>
              <a:rPr lang="en-US" sz="1200" b="1">
                <a:latin typeface="Huawei Sans" panose="020C0503030203020204" pitchFamily="34" charset="0"/>
                <a:ea typeface="方正兰亭黑简体" panose="02000000000000000000" pitchFamily="2" charset="-122"/>
                <a:sym typeface="Huawei Sans" panose="020C0503030203020204" pitchFamily="34" charset="0"/>
              </a:rPr>
              <a:t>VLAN 10</a:t>
            </a:r>
          </a:p>
        </p:txBody>
      </p:sp>
      <p:pic>
        <p:nvPicPr>
          <p:cNvPr id="10" name="图片 9" descr="PC.png"/>
          <p:cNvPicPr>
            <a:picLocks noChangeAspect="1"/>
          </p:cNvPicPr>
          <p:nvPr/>
        </p:nvPicPr>
        <p:blipFill>
          <a:blip r:embed="rId3" cstate="print"/>
          <a:stretch>
            <a:fillRect/>
          </a:stretch>
        </p:blipFill>
        <p:spPr>
          <a:xfrm>
            <a:off x="1984334" y="1815534"/>
            <a:ext cx="539063" cy="414000"/>
          </a:xfrm>
          <a:prstGeom prst="rect">
            <a:avLst/>
          </a:prstGeom>
        </p:spPr>
      </p:pic>
      <p:sp>
        <p:nvSpPr>
          <p:cNvPr id="13" name="TextBox 77"/>
          <p:cNvSpPr txBox="1"/>
          <p:nvPr/>
        </p:nvSpPr>
        <p:spPr bwMode="auto">
          <a:xfrm>
            <a:off x="1127584" y="2184971"/>
            <a:ext cx="2252563" cy="962723"/>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200"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PC1</a:t>
            </a:r>
          </a:p>
          <a:p>
            <a:pPr algn="ctr" defTabSz="1001649" eaLnBrk="0" fontAlgn="ctr" hangingPunct="0"/>
            <a:r>
              <a:rPr lang="en-US" sz="1200"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IP: 192.168.10.2/24</a:t>
            </a:r>
          </a:p>
          <a:p>
            <a:pPr algn="ctr" defTabSz="1001649" eaLnBrk="0" fontAlgn="ctr" hangingPunct="0"/>
            <a:r>
              <a:rPr lang="en-US" sz="1200"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Default gateway: 192.168.10.254</a:t>
            </a:r>
          </a:p>
        </p:txBody>
      </p:sp>
      <p:sp>
        <p:nvSpPr>
          <p:cNvPr id="110" name="文本框 109"/>
          <p:cNvSpPr txBox="1"/>
          <p:nvPr/>
        </p:nvSpPr>
        <p:spPr bwMode="auto">
          <a:xfrm>
            <a:off x="2181666" y="5614852"/>
            <a:ext cx="7828667" cy="657445"/>
          </a:xfrm>
          <a:prstGeom prst="roundRect">
            <a:avLst>
              <a:gd name="adj" fmla="val 5793"/>
            </a:avLst>
          </a:prstGeom>
          <a:solidFill>
            <a:srgbClr val="FFFF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defPPr>
            <a:lvl1pPr fontAlgn="auto">
              <a:lnSpc>
                <a:spcPts val="2200"/>
              </a:lnSpc>
              <a:spcBef>
                <a:spcPts val="0"/>
              </a:spcBef>
              <a:spcAft>
                <a:spcPts val="0"/>
              </a:spcAft>
              <a:defRPr sz="1600">
                <a:solidFill>
                  <a:srgbClr val="C00000"/>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ctr" fontAlgn="ctr"/>
            <a:r>
              <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This topology is used as an example to describe the communication process from PC1 in VLAN 10 to the server (2.3.4.5) on the Internet.</a:t>
            </a:r>
          </a:p>
        </p:txBody>
      </p:sp>
      <p:grpSp>
        <p:nvGrpSpPr>
          <p:cNvPr id="14" name="组合 13"/>
          <p:cNvGrpSpPr/>
          <p:nvPr/>
        </p:nvGrpSpPr>
        <p:grpSpPr>
          <a:xfrm>
            <a:off x="8383895" y="46870"/>
            <a:ext cx="3655705" cy="349200"/>
            <a:chOff x="7812395" y="283304"/>
            <a:chExt cx="3655705" cy="349200"/>
          </a:xfrm>
        </p:grpSpPr>
        <p:sp>
          <p:nvSpPr>
            <p:cNvPr id="42" name="燕尾形 41"/>
            <p:cNvSpPr/>
            <p:nvPr/>
          </p:nvSpPr>
          <p:spPr bwMode="auto">
            <a:xfrm>
              <a:off x="7812395" y="283304"/>
              <a:ext cx="1260000" cy="34920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45720" rIns="0" bIns="45720" numCol="1" rtlCol="0" anchor="ctr" anchorCtr="0" compatLnSpc="1">
              <a:prstTxWarp prst="textNoShape">
                <a:avLst/>
              </a:prstTxWarp>
              <a:noAutofit/>
            </a:bodyPr>
            <a:lstStyle/>
            <a:p>
              <a:pPr algn="ctr" fontAlgn="ctr">
                <a:lnSpc>
                  <a:spcPct val="90000"/>
                </a:lnSpc>
              </a:pPr>
              <a:r>
                <a:rPr lang="en-US" sz="110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Network Topology</a:t>
              </a:r>
            </a:p>
          </p:txBody>
        </p:sp>
        <p:sp>
          <p:nvSpPr>
            <p:cNvPr id="43" name="燕尾形 42"/>
            <p:cNvSpPr/>
            <p:nvPr/>
          </p:nvSpPr>
          <p:spPr bwMode="auto">
            <a:xfrm>
              <a:off x="8923340" y="283304"/>
              <a:ext cx="1260000" cy="3492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45720" rIns="0" bIns="45720" numCol="1" rtlCol="0" anchor="ctr" anchorCtr="0" compatLnSpc="1">
              <a:prstTxWarp prst="textNoShape">
                <a:avLst/>
              </a:prstTxWarp>
              <a:noAutofit/>
            </a:bodyPr>
            <a:lstStyle/>
            <a:p>
              <a:pPr algn="ctr" fontAlgn="ctr">
                <a:lnSpc>
                  <a:spcPct val="90000"/>
                </a:lnSpc>
                <a:spcBef>
                  <a:spcPts val="0"/>
                </a:spcBef>
              </a:pPr>
              <a:r>
                <a:rPr lang="en-US" sz="1100" dirty="0">
                  <a:latin typeface="Huawei Sans" panose="020C0503030203020204" pitchFamily="34" charset="0"/>
                  <a:ea typeface="方正兰亭黑简体" panose="02000000000000000000" pitchFamily="2" charset="-122"/>
                  <a:sym typeface="Huawei Sans" panose="020C0503030203020204" pitchFamily="34" charset="0"/>
                </a:rPr>
                <a:t>Logical Connection</a:t>
              </a:r>
            </a:p>
          </p:txBody>
        </p:sp>
        <p:sp>
          <p:nvSpPr>
            <p:cNvPr id="45" name="燕尾形 44"/>
            <p:cNvSpPr/>
            <p:nvPr/>
          </p:nvSpPr>
          <p:spPr bwMode="auto">
            <a:xfrm>
              <a:off x="10034285" y="283304"/>
              <a:ext cx="1433815" cy="3492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45720" rIns="0" bIns="45720" numCol="1" rtlCol="0" anchor="ctr" anchorCtr="0" compatLnSpc="1">
              <a:prstTxWarp prst="textNoShape">
                <a:avLst/>
              </a:prstTxWarp>
              <a:noAutofit/>
            </a:bodyPr>
            <a:lstStyle/>
            <a:p>
              <a:pPr algn="ctr" fontAlgn="ctr">
                <a:lnSpc>
                  <a:spcPct val="90000"/>
                </a:lnSpc>
              </a:pPr>
              <a:r>
                <a:rPr lang="en-US" sz="1100" dirty="0">
                  <a:latin typeface="Huawei Sans" panose="020C0503030203020204" pitchFamily="34" charset="0"/>
                  <a:ea typeface="方正兰亭黑简体" panose="02000000000000000000" pitchFamily="2" charset="-122"/>
                  <a:sym typeface="Huawei Sans" panose="020C0503030203020204" pitchFamily="34" charset="0"/>
                </a:rPr>
                <a:t>Communication Process</a:t>
              </a:r>
            </a:p>
          </p:txBody>
        </p:sp>
      </p:grpSp>
      <p:cxnSp>
        <p:nvCxnSpPr>
          <p:cNvPr id="53" name="直接连接符 52"/>
          <p:cNvCxnSpPr>
            <a:endCxn id="66" idx="1"/>
          </p:cNvCxnSpPr>
          <p:nvPr/>
        </p:nvCxnSpPr>
        <p:spPr bwMode="auto">
          <a:xfrm>
            <a:off x="4550563" y="3154477"/>
            <a:ext cx="1406453"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59" name="TextBox 8"/>
          <p:cNvSpPr txBox="1">
            <a:spLocks noChangeArrowheads="1"/>
          </p:cNvSpPr>
          <p:nvPr/>
        </p:nvSpPr>
        <p:spPr bwMode="auto">
          <a:xfrm>
            <a:off x="3974764" y="2610849"/>
            <a:ext cx="57579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a:defRPr sz="2100">
                <a:solidFill>
                  <a:schemeClr val="tx1"/>
                </a:solidFill>
                <a:latin typeface="Arial" panose="020B0604020202020204" pitchFamily="34" charset="0"/>
                <a:ea typeface="MS PGothic" panose="020B0600070205080204" pitchFamily="34" charset="-128"/>
              </a:defRPr>
            </a:lvl1pPr>
            <a:lvl2pPr marL="742950" indent="-285750">
              <a:defRPr sz="2100">
                <a:solidFill>
                  <a:schemeClr val="tx1"/>
                </a:solidFill>
                <a:latin typeface="Arial" panose="020B0604020202020204" pitchFamily="34" charset="0"/>
                <a:ea typeface="MS PGothic" panose="020B0600070205080204" pitchFamily="34" charset="-128"/>
              </a:defRPr>
            </a:lvl2pPr>
            <a:lvl3pPr marL="1143000" indent="-228600">
              <a:defRPr sz="2100">
                <a:solidFill>
                  <a:schemeClr val="tx1"/>
                </a:solidFill>
                <a:latin typeface="Arial" panose="020B0604020202020204" pitchFamily="34" charset="0"/>
                <a:ea typeface="MS PGothic" panose="020B0600070205080204" pitchFamily="34" charset="-128"/>
              </a:defRPr>
            </a:lvl3pPr>
            <a:lvl4pPr marL="1600200" indent="-228600">
              <a:defRPr sz="2100">
                <a:solidFill>
                  <a:schemeClr val="tx1"/>
                </a:solidFill>
                <a:latin typeface="Arial" panose="020B0604020202020204" pitchFamily="34" charset="0"/>
                <a:ea typeface="MS PGothic" panose="020B0600070205080204" pitchFamily="34" charset="-128"/>
              </a:defRPr>
            </a:lvl4pPr>
            <a:lvl5pPr marL="2057400" indent="-228600">
              <a:defRPr sz="2100">
                <a:solidFill>
                  <a:schemeClr val="tx1"/>
                </a:solidFill>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pPr marL="0" marR="0" lvl="0" indent="0" defTabSz="914400" eaLnBrk="1" fontAlgn="ctr" latinLnBrk="0" hangingPunct="1">
              <a:lnSpc>
                <a:spcPct val="100000"/>
              </a:lnSpc>
              <a:spcBef>
                <a:spcPts val="0"/>
              </a:spcBef>
              <a:spcAft>
                <a:spcPts val="0"/>
              </a:spcAft>
              <a:buClrTx/>
              <a:buSzTx/>
              <a:buFontTx/>
              <a:buNone/>
              <a:tabLst/>
              <a:defRPr/>
            </a:pPr>
            <a:r>
              <a:rPr lang="en-US" sz="1400" b="1">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SW</a:t>
            </a:r>
            <a:r>
              <a:rPr kumimoji="0" lang="en-US" sz="1400" b="1" i="0" u="none" strike="noStrike" cap="none" normalizeH="0" baseline="0" noProof="0">
                <a:ln>
                  <a:noFill/>
                </a:ln>
                <a:solidFill>
                  <a:prstClr val="black"/>
                </a:solidFill>
                <a:uLnTx/>
                <a:uFillTx/>
                <a:latin typeface="Huawei Sans" panose="020C0503030203020204" pitchFamily="34" charset="0"/>
                <a:ea typeface="方正兰亭黑简体" panose="02000000000000000000" pitchFamily="2" charset="-122"/>
                <a:sym typeface="Huawei Sans" panose="020C0503030203020204" pitchFamily="34" charset="0"/>
              </a:rPr>
              <a:t>1</a:t>
            </a:r>
          </a:p>
        </p:txBody>
      </p:sp>
      <p:sp>
        <p:nvSpPr>
          <p:cNvPr id="64" name="矩形 63"/>
          <p:cNvSpPr/>
          <p:nvPr/>
        </p:nvSpPr>
        <p:spPr>
          <a:xfrm>
            <a:off x="4399125" y="3154180"/>
            <a:ext cx="1044116" cy="307777"/>
          </a:xfrm>
          <a:prstGeom prst="rect">
            <a:avLst/>
          </a:prstGeom>
        </p:spPr>
        <p:txBody>
          <a:bodyPr wrap="square">
            <a:noAutofit/>
          </a:bodyPr>
          <a:lstStyle/>
          <a:p>
            <a:pPr algn="r" fontAlgn="ctr"/>
            <a:r>
              <a:rPr lang="en-US" sz="1400">
                <a:solidFill>
                  <a:schemeClr val="tx1">
                    <a:lumMod val="95000"/>
                    <a:lumOff val="5000"/>
                  </a:schemeClr>
                </a:solidFill>
                <a:latin typeface="Huawei Sans" panose="020C0503030203020204" pitchFamily="34" charset="0"/>
                <a:ea typeface="方正兰亭黑简体" panose="02000000000000000000" pitchFamily="2" charset="-122"/>
                <a:sym typeface="Huawei Sans" panose="020C0503030203020204" pitchFamily="34" charset="0"/>
              </a:rPr>
              <a:t>GE 0/0/24</a:t>
            </a:r>
          </a:p>
        </p:txBody>
      </p:sp>
      <p:sp>
        <p:nvSpPr>
          <p:cNvPr id="65" name="TextBox 8"/>
          <p:cNvSpPr txBox="1">
            <a:spLocks noChangeArrowheads="1"/>
          </p:cNvSpPr>
          <p:nvPr/>
        </p:nvSpPr>
        <p:spPr bwMode="auto">
          <a:xfrm>
            <a:off x="5929644" y="2610849"/>
            <a:ext cx="57579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a:defRPr sz="2100">
                <a:solidFill>
                  <a:schemeClr val="tx1"/>
                </a:solidFill>
                <a:latin typeface="Arial" panose="020B0604020202020204" pitchFamily="34" charset="0"/>
                <a:ea typeface="MS PGothic" panose="020B0600070205080204" pitchFamily="34" charset="-128"/>
              </a:defRPr>
            </a:lvl1pPr>
            <a:lvl2pPr marL="742950" indent="-285750">
              <a:defRPr sz="2100">
                <a:solidFill>
                  <a:schemeClr val="tx1"/>
                </a:solidFill>
                <a:latin typeface="Arial" panose="020B0604020202020204" pitchFamily="34" charset="0"/>
                <a:ea typeface="MS PGothic" panose="020B0600070205080204" pitchFamily="34" charset="-128"/>
              </a:defRPr>
            </a:lvl2pPr>
            <a:lvl3pPr marL="1143000" indent="-228600">
              <a:defRPr sz="2100">
                <a:solidFill>
                  <a:schemeClr val="tx1"/>
                </a:solidFill>
                <a:latin typeface="Arial" panose="020B0604020202020204" pitchFamily="34" charset="0"/>
                <a:ea typeface="MS PGothic" panose="020B0600070205080204" pitchFamily="34" charset="-128"/>
              </a:defRPr>
            </a:lvl3pPr>
            <a:lvl4pPr marL="1600200" indent="-228600">
              <a:defRPr sz="2100">
                <a:solidFill>
                  <a:schemeClr val="tx1"/>
                </a:solidFill>
                <a:latin typeface="Arial" panose="020B0604020202020204" pitchFamily="34" charset="0"/>
                <a:ea typeface="MS PGothic" panose="020B0600070205080204" pitchFamily="34" charset="-128"/>
              </a:defRPr>
            </a:lvl4pPr>
            <a:lvl5pPr marL="2057400" indent="-228600">
              <a:defRPr sz="2100">
                <a:solidFill>
                  <a:schemeClr val="tx1"/>
                </a:solidFill>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pPr marL="0" marR="0" lvl="0" indent="0" defTabSz="914400" eaLnBrk="1" fontAlgn="ctr" latinLnBrk="0" hangingPunct="1">
              <a:lnSpc>
                <a:spcPct val="100000"/>
              </a:lnSpc>
              <a:spcBef>
                <a:spcPts val="0"/>
              </a:spcBef>
              <a:spcAft>
                <a:spcPts val="0"/>
              </a:spcAft>
              <a:buClrTx/>
              <a:buSzTx/>
              <a:buFontTx/>
              <a:buNone/>
              <a:tabLst/>
              <a:defRPr/>
            </a:pPr>
            <a:r>
              <a:rPr lang="en-US" sz="14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SW2</a:t>
            </a:r>
          </a:p>
        </p:txBody>
      </p:sp>
      <p:pic>
        <p:nvPicPr>
          <p:cNvPr id="66" name="图片 65" descr="汇聚交换机.png"/>
          <p:cNvPicPr>
            <a:picLocks noChangeAspect="1"/>
          </p:cNvPicPr>
          <p:nvPr/>
        </p:nvPicPr>
        <p:blipFill>
          <a:blip r:embed="rId4" cstate="print"/>
          <a:stretch>
            <a:fillRect/>
          </a:stretch>
        </p:blipFill>
        <p:spPr>
          <a:xfrm>
            <a:off x="5957016" y="2933568"/>
            <a:ext cx="540000" cy="441818"/>
          </a:xfrm>
          <a:prstGeom prst="rect">
            <a:avLst/>
          </a:prstGeom>
        </p:spPr>
      </p:pic>
      <p:sp>
        <p:nvSpPr>
          <p:cNvPr id="68" name="矩形 67"/>
          <p:cNvSpPr/>
          <p:nvPr/>
        </p:nvSpPr>
        <p:spPr>
          <a:xfrm>
            <a:off x="4913563" y="2841376"/>
            <a:ext cx="1044116" cy="307777"/>
          </a:xfrm>
          <a:prstGeom prst="rect">
            <a:avLst/>
          </a:prstGeom>
        </p:spPr>
        <p:txBody>
          <a:bodyPr wrap="square">
            <a:noAutofit/>
          </a:bodyPr>
          <a:lstStyle/>
          <a:p>
            <a:pPr algn="r" fontAlgn="ctr"/>
            <a:r>
              <a:rPr lang="en-US" sz="1400">
                <a:solidFill>
                  <a:schemeClr val="tx1">
                    <a:lumMod val="95000"/>
                    <a:lumOff val="5000"/>
                  </a:schemeClr>
                </a:solidFill>
                <a:latin typeface="Huawei Sans" panose="020C0503030203020204" pitchFamily="34" charset="0"/>
                <a:ea typeface="方正兰亭黑简体" panose="02000000000000000000" pitchFamily="2" charset="-122"/>
                <a:sym typeface="Huawei Sans" panose="020C0503030203020204" pitchFamily="34" charset="0"/>
              </a:rPr>
              <a:t>GE 0/0/1</a:t>
            </a:r>
          </a:p>
        </p:txBody>
      </p:sp>
      <p:pic>
        <p:nvPicPr>
          <p:cNvPr id="70" name="Picture 2" descr="G:\做的项目\公共\扁平图标切换\更新2015_01_21\oss扁平图标库2015_01_21更新-04.png"/>
          <p:cNvPicPr>
            <a:picLocks noChangeAspect="1" noChangeArrowheads="1"/>
          </p:cNvPicPr>
          <p:nvPr/>
        </p:nvPicPr>
        <p:blipFill>
          <a:blip r:embed="rId5" cstate="print"/>
          <a:stretch>
            <a:fillRect/>
          </a:stretch>
        </p:blipFill>
        <p:spPr bwMode="auto">
          <a:xfrm>
            <a:off x="8416690" y="2933078"/>
            <a:ext cx="541200" cy="442799"/>
          </a:xfrm>
          <a:prstGeom prst="rect">
            <a:avLst/>
          </a:prstGeom>
          <a:noFill/>
        </p:spPr>
      </p:pic>
      <p:cxnSp>
        <p:nvCxnSpPr>
          <p:cNvPr id="71" name="直接连接符 70"/>
          <p:cNvCxnSpPr>
            <a:stCxn id="66" idx="3"/>
            <a:endCxn id="70" idx="1"/>
          </p:cNvCxnSpPr>
          <p:nvPr/>
        </p:nvCxnSpPr>
        <p:spPr bwMode="auto">
          <a:xfrm>
            <a:off x="6497016" y="3154477"/>
            <a:ext cx="1919674" cy="1"/>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73" name="TextBox 8"/>
          <p:cNvSpPr txBox="1">
            <a:spLocks noChangeArrowheads="1"/>
          </p:cNvSpPr>
          <p:nvPr/>
        </p:nvSpPr>
        <p:spPr bwMode="auto">
          <a:xfrm>
            <a:off x="8371014" y="2395406"/>
            <a:ext cx="61398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a:defRPr sz="2100">
                <a:solidFill>
                  <a:schemeClr val="tx1"/>
                </a:solidFill>
                <a:latin typeface="Arial" panose="020B0604020202020204" pitchFamily="34" charset="0"/>
                <a:ea typeface="MS PGothic" panose="020B0600070205080204" pitchFamily="34" charset="-128"/>
              </a:defRPr>
            </a:lvl1pPr>
            <a:lvl2pPr marL="742950" indent="-285750">
              <a:defRPr sz="2100">
                <a:solidFill>
                  <a:schemeClr val="tx1"/>
                </a:solidFill>
                <a:latin typeface="Arial" panose="020B0604020202020204" pitchFamily="34" charset="0"/>
                <a:ea typeface="MS PGothic" panose="020B0600070205080204" pitchFamily="34" charset="-128"/>
              </a:defRPr>
            </a:lvl2pPr>
            <a:lvl3pPr marL="1143000" indent="-228600">
              <a:defRPr sz="2100">
                <a:solidFill>
                  <a:schemeClr val="tx1"/>
                </a:solidFill>
                <a:latin typeface="Arial" panose="020B0604020202020204" pitchFamily="34" charset="0"/>
                <a:ea typeface="MS PGothic" panose="020B0600070205080204" pitchFamily="34" charset="-128"/>
              </a:defRPr>
            </a:lvl3pPr>
            <a:lvl4pPr marL="1600200" indent="-228600">
              <a:defRPr sz="2100">
                <a:solidFill>
                  <a:schemeClr val="tx1"/>
                </a:solidFill>
                <a:latin typeface="Arial" panose="020B0604020202020204" pitchFamily="34" charset="0"/>
                <a:ea typeface="MS PGothic" panose="020B0600070205080204" pitchFamily="34" charset="-128"/>
              </a:defRPr>
            </a:lvl4pPr>
            <a:lvl5pPr marL="2057400" indent="-228600">
              <a:defRPr sz="2100">
                <a:solidFill>
                  <a:schemeClr val="tx1"/>
                </a:solidFill>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4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R1</a:t>
            </a:r>
          </a:p>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1" i="0" u="none" strike="noStrike" cap="none" normalizeH="0" baseline="0" noProof="0" dirty="0">
                <a:ln>
                  <a:noFill/>
                </a:ln>
                <a:solidFill>
                  <a:prstClr val="black"/>
                </a:solidFill>
                <a:uLnTx/>
                <a:uFillTx/>
                <a:latin typeface="Huawei Sans" panose="020C0503030203020204" pitchFamily="34" charset="0"/>
                <a:ea typeface="方正兰亭黑简体" panose="02000000000000000000" pitchFamily="2" charset="-122"/>
                <a:sym typeface="Huawei Sans" panose="020C0503030203020204" pitchFamily="34" charset="0"/>
              </a:rPr>
              <a:t>NAT</a:t>
            </a:r>
          </a:p>
        </p:txBody>
      </p:sp>
      <p:sp>
        <p:nvSpPr>
          <p:cNvPr id="74" name="矩形 73"/>
          <p:cNvSpPr/>
          <p:nvPr/>
        </p:nvSpPr>
        <p:spPr>
          <a:xfrm>
            <a:off x="7179179" y="3154477"/>
            <a:ext cx="1237512" cy="307777"/>
          </a:xfrm>
          <a:prstGeom prst="rect">
            <a:avLst/>
          </a:prstGeom>
        </p:spPr>
        <p:txBody>
          <a:bodyPr wrap="square">
            <a:noAutofit/>
          </a:bodyPr>
          <a:lstStyle/>
          <a:p>
            <a:pPr algn="r" fontAlgn="ctr"/>
            <a:r>
              <a:rPr lang="en-US" sz="1400">
                <a:solidFill>
                  <a:schemeClr val="tx1">
                    <a:lumMod val="95000"/>
                    <a:lumOff val="5000"/>
                  </a:schemeClr>
                </a:solidFill>
                <a:latin typeface="Huawei Sans" panose="020C0503030203020204" pitchFamily="34" charset="0"/>
                <a:ea typeface="方正兰亭黑简体" panose="02000000000000000000" pitchFamily="2" charset="-122"/>
                <a:sym typeface="Huawei Sans" panose="020C0503030203020204" pitchFamily="34" charset="0"/>
              </a:rPr>
              <a:t>GE 0/0/0</a:t>
            </a:r>
          </a:p>
        </p:txBody>
      </p:sp>
      <p:sp>
        <p:nvSpPr>
          <p:cNvPr id="75" name="矩形 74"/>
          <p:cNvSpPr/>
          <p:nvPr/>
        </p:nvSpPr>
        <p:spPr>
          <a:xfrm>
            <a:off x="6412629" y="3154478"/>
            <a:ext cx="1044116" cy="307777"/>
          </a:xfrm>
          <a:prstGeom prst="rect">
            <a:avLst/>
          </a:prstGeom>
        </p:spPr>
        <p:txBody>
          <a:bodyPr wrap="square">
            <a:noAutofit/>
          </a:bodyPr>
          <a:lstStyle/>
          <a:p>
            <a:pPr fontAlgn="ctr"/>
            <a:r>
              <a:rPr lang="en-US" sz="1400">
                <a:solidFill>
                  <a:schemeClr val="tx1">
                    <a:lumMod val="95000"/>
                    <a:lumOff val="5000"/>
                  </a:schemeClr>
                </a:solidFill>
                <a:latin typeface="Huawei Sans" panose="020C0503030203020204" pitchFamily="34" charset="0"/>
                <a:ea typeface="方正兰亭黑简体" panose="02000000000000000000" pitchFamily="2" charset="-122"/>
                <a:sym typeface="Huawei Sans" panose="020C0503030203020204" pitchFamily="34" charset="0"/>
              </a:rPr>
              <a:t>GE 0/0/2</a:t>
            </a:r>
          </a:p>
        </p:txBody>
      </p:sp>
      <p:cxnSp>
        <p:nvCxnSpPr>
          <p:cNvPr id="77" name="直接连接符 76"/>
          <p:cNvCxnSpPr>
            <a:stCxn id="70" idx="3"/>
            <a:endCxn id="81" idx="1"/>
          </p:cNvCxnSpPr>
          <p:nvPr/>
        </p:nvCxnSpPr>
        <p:spPr bwMode="auto">
          <a:xfrm>
            <a:off x="8957890" y="3154478"/>
            <a:ext cx="1937061" cy="6575"/>
          </a:xfrm>
          <a:prstGeom prst="line">
            <a:avLst/>
          </a:prstGeom>
          <a:solidFill>
            <a:schemeClr val="accent1"/>
          </a:solidFill>
          <a:ln w="19050" cap="flat" cmpd="sng" algn="ctr">
            <a:solidFill>
              <a:schemeClr val="tx1"/>
            </a:solidFill>
            <a:prstDash val="solid"/>
            <a:round/>
            <a:headEnd type="none" w="med" len="med"/>
            <a:tailEnd type="none" w="med" len="med"/>
          </a:ln>
          <a:effectLst/>
        </p:spPr>
      </p:cxnSp>
      <p:pic>
        <p:nvPicPr>
          <p:cNvPr id="81" name="图片 80"/>
          <p:cNvPicPr>
            <a:picLocks/>
          </p:cNvPicPr>
          <p:nvPr/>
        </p:nvPicPr>
        <p:blipFill>
          <a:blip r:embed="rId6" cstate="print">
            <a:extLst>
              <a:ext uri="{28A0092B-C50C-407E-A947-70E740481C1C}">
                <a14:useLocalDpi xmlns:a14="http://schemas.microsoft.com/office/drawing/2010/main" val="0"/>
              </a:ext>
            </a:extLst>
          </a:blip>
          <a:stretch>
            <a:fillRect/>
          </a:stretch>
        </p:blipFill>
        <p:spPr>
          <a:xfrm>
            <a:off x="10894951" y="2939653"/>
            <a:ext cx="540000" cy="442800"/>
          </a:xfrm>
          <a:prstGeom prst="rect">
            <a:avLst/>
          </a:prstGeom>
        </p:spPr>
      </p:pic>
      <p:sp>
        <p:nvSpPr>
          <p:cNvPr id="82" name="TextBox 8"/>
          <p:cNvSpPr txBox="1">
            <a:spLocks noChangeArrowheads="1"/>
          </p:cNvSpPr>
          <p:nvPr/>
        </p:nvSpPr>
        <p:spPr bwMode="auto">
          <a:xfrm>
            <a:off x="10808123" y="3364712"/>
            <a:ext cx="71365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a:defRPr sz="2100">
                <a:solidFill>
                  <a:schemeClr val="tx1"/>
                </a:solidFill>
                <a:latin typeface="Arial" panose="020B0604020202020204" pitchFamily="34" charset="0"/>
                <a:ea typeface="MS PGothic" panose="020B0600070205080204" pitchFamily="34" charset="-128"/>
              </a:defRPr>
            </a:lvl1pPr>
            <a:lvl2pPr marL="742950" indent="-285750">
              <a:defRPr sz="2100">
                <a:solidFill>
                  <a:schemeClr val="tx1"/>
                </a:solidFill>
                <a:latin typeface="Arial" panose="020B0604020202020204" pitchFamily="34" charset="0"/>
                <a:ea typeface="MS PGothic" panose="020B0600070205080204" pitchFamily="34" charset="-128"/>
              </a:defRPr>
            </a:lvl2pPr>
            <a:lvl3pPr marL="1143000" indent="-228600">
              <a:defRPr sz="2100">
                <a:solidFill>
                  <a:schemeClr val="tx1"/>
                </a:solidFill>
                <a:latin typeface="Arial" panose="020B0604020202020204" pitchFamily="34" charset="0"/>
                <a:ea typeface="MS PGothic" panose="020B0600070205080204" pitchFamily="34" charset="-128"/>
              </a:defRPr>
            </a:lvl3pPr>
            <a:lvl4pPr marL="1600200" indent="-228600">
              <a:defRPr sz="2100">
                <a:solidFill>
                  <a:schemeClr val="tx1"/>
                </a:solidFill>
                <a:latin typeface="Arial" panose="020B0604020202020204" pitchFamily="34" charset="0"/>
                <a:ea typeface="MS PGothic" panose="020B0600070205080204" pitchFamily="34" charset="-128"/>
              </a:defRPr>
            </a:lvl4pPr>
            <a:lvl5pPr marL="2057400" indent="-228600">
              <a:defRPr sz="2100">
                <a:solidFill>
                  <a:schemeClr val="tx1"/>
                </a:solidFill>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400" noProof="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Server</a:t>
            </a:r>
          </a:p>
          <a:p>
            <a:pPr marL="0" marR="0" lvl="0" indent="0" algn="ctr" defTabSz="914400" eaLnBrk="1" fontAlgn="ctr" latinLnBrk="0" hangingPunct="1">
              <a:lnSpc>
                <a:spcPct val="100000"/>
              </a:lnSpc>
              <a:spcBef>
                <a:spcPts val="0"/>
              </a:spcBef>
              <a:spcAft>
                <a:spcPts val="0"/>
              </a:spcAft>
              <a:buClrTx/>
              <a:buSzTx/>
              <a:buFontTx/>
              <a:buNone/>
              <a:tabLst/>
              <a:defRPr/>
            </a:pPr>
            <a:r>
              <a:rPr lang="en-US" sz="1400" noProof="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2.3.4.5</a:t>
            </a:r>
          </a:p>
        </p:txBody>
      </p:sp>
      <p:sp>
        <p:nvSpPr>
          <p:cNvPr id="84" name="矩形 83"/>
          <p:cNvSpPr/>
          <p:nvPr/>
        </p:nvSpPr>
        <p:spPr>
          <a:xfrm>
            <a:off x="8598245" y="3154477"/>
            <a:ext cx="1179967" cy="307777"/>
          </a:xfrm>
          <a:prstGeom prst="rect">
            <a:avLst/>
          </a:prstGeom>
        </p:spPr>
        <p:txBody>
          <a:bodyPr wrap="square">
            <a:noAutofit/>
          </a:bodyPr>
          <a:lstStyle/>
          <a:p>
            <a:pPr algn="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1.2.3.4</a:t>
            </a:r>
          </a:p>
        </p:txBody>
      </p:sp>
      <p:grpSp>
        <p:nvGrpSpPr>
          <p:cNvPr id="85" name="组合 84"/>
          <p:cNvGrpSpPr/>
          <p:nvPr/>
        </p:nvGrpSpPr>
        <p:grpSpPr>
          <a:xfrm>
            <a:off x="9767771" y="2964785"/>
            <a:ext cx="751638" cy="392903"/>
            <a:chOff x="8133063" y="1699504"/>
            <a:chExt cx="751638" cy="392903"/>
          </a:xfrm>
        </p:grpSpPr>
        <p:sp>
          <p:nvSpPr>
            <p:cNvPr id="87" name="Freeform 159"/>
            <p:cNvSpPr/>
            <p:nvPr/>
          </p:nvSpPr>
          <p:spPr>
            <a:xfrm flipH="1">
              <a:off x="8133063" y="1699504"/>
              <a:ext cx="751638" cy="39290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8" name="矩形 87"/>
            <p:cNvSpPr/>
            <p:nvPr/>
          </p:nvSpPr>
          <p:spPr>
            <a:xfrm>
              <a:off x="8298787" y="1779718"/>
              <a:ext cx="434734" cy="307777"/>
            </a:xfrm>
            <a:prstGeom prst="rect">
              <a:avLst/>
            </a:prstGeom>
          </p:spPr>
          <p:txBody>
            <a:bodyPr wrap="square">
              <a:noAutofit/>
            </a:bodyPr>
            <a:lstStyle/>
            <a:p>
              <a:pPr algn="ct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ISP</a:t>
              </a:r>
            </a:p>
          </p:txBody>
        </p:sp>
      </p:grpSp>
      <p:pic>
        <p:nvPicPr>
          <p:cNvPr id="90" name="图片 89" descr="接入交换机.png">
            <a:extLst>
              <a:ext uri="{FF2B5EF4-FFF2-40B4-BE49-F238E27FC236}">
                <a16:creationId xmlns:a16="http://schemas.microsoft.com/office/drawing/2014/main" xmlns="" id="{A4EEA780-3CE8-4340-83D8-A49BC7227950}"/>
              </a:ext>
            </a:extLst>
          </p:cNvPr>
          <p:cNvPicPr>
            <a:picLocks noChangeAspect="1"/>
          </p:cNvPicPr>
          <p:nvPr/>
        </p:nvPicPr>
        <p:blipFill>
          <a:blip r:embed="rId7" cstate="print"/>
          <a:stretch>
            <a:fillRect/>
          </a:stretch>
        </p:blipFill>
        <p:spPr>
          <a:xfrm>
            <a:off x="4010563" y="2939653"/>
            <a:ext cx="540000" cy="441818"/>
          </a:xfrm>
          <a:prstGeom prst="rect">
            <a:avLst/>
          </a:prstGeom>
        </p:spPr>
      </p:pic>
      <p:sp>
        <p:nvSpPr>
          <p:cNvPr id="96" name="圆角矩形 95"/>
          <p:cNvSpPr/>
          <p:nvPr/>
        </p:nvSpPr>
        <p:spPr bwMode="auto">
          <a:xfrm>
            <a:off x="947739" y="3701764"/>
            <a:ext cx="2375186" cy="1264023"/>
          </a:xfrm>
          <a:prstGeom prst="roundRect">
            <a:avLst>
              <a:gd name="adj" fmla="val 9687"/>
            </a:avLst>
          </a:prstGeom>
          <a:solidFill>
            <a:srgbClr val="FFFF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171450" indent="-171450" fontAlgn="ctr">
              <a:lnSpc>
                <a:spcPts val="2200"/>
              </a:lnSpc>
              <a:buFont typeface="Arial" panose="020B0604020202020204" pitchFamily="34" charset="0"/>
              <a:buChar char="•"/>
            </a:pPr>
            <a:endParaRPr lang="zh-CN" altLang="en-US" sz="1400">
              <a:solidFill>
                <a:schemeClr val="lt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60" name="组合 59"/>
          <p:cNvGrpSpPr/>
          <p:nvPr/>
        </p:nvGrpSpPr>
        <p:grpSpPr>
          <a:xfrm>
            <a:off x="2010068" y="3767095"/>
            <a:ext cx="487595" cy="690999"/>
            <a:chOff x="2237729" y="3315772"/>
            <a:chExt cx="487595" cy="690999"/>
          </a:xfrm>
        </p:grpSpPr>
        <p:pic>
          <p:nvPicPr>
            <p:cNvPr id="15" name="图片 14" descr="PC.png"/>
            <p:cNvPicPr>
              <a:picLocks noChangeAspect="1"/>
            </p:cNvPicPr>
            <p:nvPr/>
          </p:nvPicPr>
          <p:blipFill>
            <a:blip r:embed="rId3" cstate="print"/>
            <a:stretch>
              <a:fillRect/>
            </a:stretch>
          </p:blipFill>
          <p:spPr>
            <a:xfrm>
              <a:off x="2237729" y="3315772"/>
              <a:ext cx="487595" cy="414000"/>
            </a:xfrm>
            <a:prstGeom prst="rect">
              <a:avLst/>
            </a:prstGeom>
          </p:spPr>
        </p:pic>
        <p:sp>
          <p:nvSpPr>
            <p:cNvPr id="17" name="矩形 16"/>
            <p:cNvSpPr/>
            <p:nvPr/>
          </p:nvSpPr>
          <p:spPr>
            <a:xfrm>
              <a:off x="2389161" y="3729772"/>
              <a:ext cx="184731" cy="276999"/>
            </a:xfrm>
            <a:prstGeom prst="rect">
              <a:avLst/>
            </a:prstGeom>
          </p:spPr>
          <p:txBody>
            <a:bodyPr wrap="square">
              <a:noAutofit/>
            </a:bodyPr>
            <a:lstStyle/>
            <a:p>
              <a:pPr algn="ctr" defTabSz="914400" fontAlgn="ctr">
                <a:spcBef>
                  <a:spcPct val="0"/>
                </a:spcBef>
                <a:spcAft>
                  <a:spcPct val="0"/>
                </a:spcAft>
              </a:pPr>
              <a:endParaRPr lang="zh-CN" altLang="en-US" sz="1200" b="1"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18" name="TextBox 77"/>
          <p:cNvSpPr txBox="1"/>
          <p:nvPr/>
        </p:nvSpPr>
        <p:spPr bwMode="auto">
          <a:xfrm>
            <a:off x="1071460" y="4152283"/>
            <a:ext cx="2325013" cy="962723"/>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200"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PC2</a:t>
            </a:r>
          </a:p>
          <a:p>
            <a:pPr algn="ctr" defTabSz="1001649" eaLnBrk="0" fontAlgn="ctr" hangingPunct="0"/>
            <a:r>
              <a:rPr lang="en-US" sz="1200"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IP: 192.168.20.2/24</a:t>
            </a:r>
          </a:p>
          <a:p>
            <a:pPr algn="ctr" defTabSz="1001649" eaLnBrk="0" fontAlgn="ctr" hangingPunct="0"/>
            <a:r>
              <a:rPr lang="en-US" sz="1200"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Default gateway: 192.168.20.254</a:t>
            </a:r>
          </a:p>
        </p:txBody>
      </p:sp>
      <p:sp>
        <p:nvSpPr>
          <p:cNvPr id="99" name="矩形 98"/>
          <p:cNvSpPr/>
          <p:nvPr/>
        </p:nvSpPr>
        <p:spPr>
          <a:xfrm>
            <a:off x="1019170" y="3855590"/>
            <a:ext cx="824265" cy="276999"/>
          </a:xfrm>
          <a:prstGeom prst="rect">
            <a:avLst/>
          </a:prstGeom>
        </p:spPr>
        <p:txBody>
          <a:bodyPr wrap="square">
            <a:noAutofit/>
          </a:bodyPr>
          <a:lstStyle/>
          <a:p>
            <a:pPr algn="ctr" defTabSz="914400" fontAlgn="ctr">
              <a:spcBef>
                <a:spcPct val="0"/>
              </a:spcBef>
              <a:spcAft>
                <a:spcPct val="0"/>
              </a:spcAft>
            </a:pPr>
            <a:r>
              <a:rPr lang="en-US" sz="1200" b="1">
                <a:latin typeface="Huawei Sans" panose="020C0503030203020204" pitchFamily="34" charset="0"/>
                <a:ea typeface="方正兰亭黑简体" panose="02000000000000000000" pitchFamily="2" charset="-122"/>
                <a:sym typeface="Huawei Sans" panose="020C0503030203020204" pitchFamily="34" charset="0"/>
              </a:rPr>
              <a:t>VLAN 20</a:t>
            </a:r>
          </a:p>
        </p:txBody>
      </p:sp>
      <p:cxnSp>
        <p:nvCxnSpPr>
          <p:cNvPr id="20" name="直接连接符 19"/>
          <p:cNvCxnSpPr>
            <a:endCxn id="90" idx="0"/>
          </p:cNvCxnSpPr>
          <p:nvPr/>
        </p:nvCxnSpPr>
        <p:spPr>
          <a:xfrm>
            <a:off x="2523397" y="2013284"/>
            <a:ext cx="1757166" cy="92636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a:endCxn id="90" idx="2"/>
          </p:cNvCxnSpPr>
          <p:nvPr/>
        </p:nvCxnSpPr>
        <p:spPr>
          <a:xfrm flipV="1">
            <a:off x="2479306" y="3381471"/>
            <a:ext cx="1801257" cy="56488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00" name="文本框 99"/>
          <p:cNvSpPr txBox="1"/>
          <p:nvPr/>
        </p:nvSpPr>
        <p:spPr bwMode="auto">
          <a:xfrm>
            <a:off x="4806128" y="3915814"/>
            <a:ext cx="2858932" cy="1045293"/>
          </a:xfrm>
          <a:prstGeom prst="rect">
            <a:avLst/>
          </a:prstGeom>
          <a:solidFill>
            <a:srgbClr val="FFFF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defPPr>
            <a:lvl1pPr fontAlgn="auto">
              <a:lnSpc>
                <a:spcPts val="2200"/>
              </a:lnSpc>
              <a:spcBef>
                <a:spcPts val="0"/>
              </a:spcBef>
              <a:spcAft>
                <a:spcPts val="0"/>
              </a:spcAft>
              <a:defRPr sz="1200">
                <a:solidFill>
                  <a:srgbClr val="C00000"/>
                </a:solidFill>
                <a:latin typeface="+mn-ea"/>
              </a:defRPr>
            </a:lvl1pPr>
          </a:lstStyle>
          <a:p>
            <a:pPr marL="171450" indent="-171450" fontAlgn="ctr">
              <a:buFont typeface="Arial" panose="020B0604020202020204" pitchFamily="34" charset="0"/>
              <a:buChar char="•"/>
            </a:pPr>
            <a:r>
              <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VLANIF 10: 192.168.10.254 24</a:t>
            </a:r>
          </a:p>
          <a:p>
            <a:pPr marL="171450" indent="-171450" fontAlgn="ctr">
              <a:buFont typeface="Arial" panose="020B0604020202020204" pitchFamily="34" charset="0"/>
              <a:buChar char="•"/>
            </a:pPr>
            <a:r>
              <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VLANIF 20: 192.168.20.254 24</a:t>
            </a:r>
          </a:p>
          <a:p>
            <a:pPr marL="171450" indent="-171450" fontAlgn="ctr">
              <a:buFont typeface="Arial" panose="020B0604020202020204" pitchFamily="34" charset="0"/>
              <a:buChar char="•"/>
            </a:pPr>
            <a:r>
              <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VLANIF 30: 192.168.30.1 24</a:t>
            </a:r>
          </a:p>
        </p:txBody>
      </p:sp>
      <p:cxnSp>
        <p:nvCxnSpPr>
          <p:cNvPr id="101" name="直接箭头连接符 100"/>
          <p:cNvCxnSpPr>
            <a:stCxn id="100" idx="0"/>
            <a:endCxn id="66" idx="2"/>
          </p:cNvCxnSpPr>
          <p:nvPr/>
        </p:nvCxnSpPr>
        <p:spPr>
          <a:xfrm flipH="1" flipV="1">
            <a:off x="6227016" y="3375386"/>
            <a:ext cx="8578" cy="540428"/>
          </a:xfrm>
          <a:prstGeom prst="straightConnector1">
            <a:avLst/>
          </a:prstGeom>
          <a:ln w="25400">
            <a:solidFill>
              <a:srgbClr val="FFD17D"/>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6731877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sym typeface="Huawei Sans" panose="020C0503030203020204" pitchFamily="34" charset="0"/>
              </a:rPr>
              <a:t>Logical Connection</a:t>
            </a:r>
            <a:endParaRPr lang="en-US">
              <a:sym typeface="Huawei Sans" panose="020C0503030203020204" pitchFamily="34" charset="0"/>
            </a:endParaRPr>
          </a:p>
        </p:txBody>
      </p:sp>
      <p:sp>
        <p:nvSpPr>
          <p:cNvPr id="62" name="矩形 61"/>
          <p:cNvSpPr/>
          <p:nvPr/>
        </p:nvSpPr>
        <p:spPr>
          <a:xfrm>
            <a:off x="1249293" y="4174574"/>
            <a:ext cx="334955" cy="228620"/>
          </a:xfrm>
          <a:prstGeom prst="rect">
            <a:avLst/>
          </a:prstGeom>
          <a:solidFill>
            <a:srgbClr val="99DFF9"/>
          </a:solidFill>
          <a:ln w="9525" cap="flat" cmpd="sng" algn="ctr">
            <a:solidFill>
              <a:srgbClr val="99DFF9"/>
            </a:solidFill>
            <a:prstDash val="solid"/>
          </a:ln>
          <a:effectLst/>
        </p:spPr>
        <p:txBody>
          <a:bodyPr wrap="square" rtlCol="0" anchor="ctr">
            <a:noAutofit/>
          </a:bodyPr>
          <a:lstStyle/>
          <a:p>
            <a:pPr algn="ctr" defTabSz="914400" fontAlgn="ctr">
              <a:spcBef>
                <a:spcPct val="0"/>
              </a:spcBef>
              <a:spcAft>
                <a:spcPct val="0"/>
              </a:spcAft>
            </a:pPr>
            <a:endParaRPr lang="zh-CN" altLang="en-US" sz="1200" kern="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3" name="矩形 62"/>
          <p:cNvSpPr/>
          <p:nvPr/>
        </p:nvSpPr>
        <p:spPr bwMode="auto">
          <a:xfrm>
            <a:off x="1653236" y="3776621"/>
            <a:ext cx="1527887" cy="266307"/>
          </a:xfrm>
          <a:prstGeom prst="rect">
            <a:avLst/>
          </a:prstGeom>
          <a:noFill/>
          <a:ln w="9525" cap="flat" cmpd="sng" algn="ctr">
            <a:no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ctr"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Access interface</a:t>
            </a:r>
          </a:p>
        </p:txBody>
      </p:sp>
      <p:sp>
        <p:nvSpPr>
          <p:cNvPr id="65" name="矩形 64"/>
          <p:cNvSpPr/>
          <p:nvPr/>
        </p:nvSpPr>
        <p:spPr bwMode="auto">
          <a:xfrm>
            <a:off x="1653236" y="4148416"/>
            <a:ext cx="1572337" cy="266307"/>
          </a:xfrm>
          <a:prstGeom prst="rect">
            <a:avLst/>
          </a:prstGeom>
          <a:noFill/>
          <a:ln w="9525" cap="flat" cmpd="sng" algn="ctr">
            <a:no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ctr" latinLnBrk="0" hangingPunct="1">
              <a:lnSpc>
                <a:spcPct val="100000"/>
              </a:lnSpc>
              <a:spcBef>
                <a:spcPct val="0"/>
              </a:spcBef>
              <a:spcAft>
                <a:spcPct val="0"/>
              </a:spcAft>
              <a:buClrTx/>
              <a:buSzTx/>
              <a:buFontTx/>
              <a:buNone/>
              <a:tabLst/>
            </a:pPr>
            <a:r>
              <a:rPr kumimoji="0" lang="en-US" sz="1200" b="0" i="0" u="none" strike="noStrike" cap="none" normalizeH="0" baseline="0">
                <a:ln>
                  <a:noFill/>
                </a:ln>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Trunk interface</a:t>
            </a:r>
          </a:p>
        </p:txBody>
      </p:sp>
      <p:sp>
        <p:nvSpPr>
          <p:cNvPr id="67" name="矩形 66"/>
          <p:cNvSpPr/>
          <p:nvPr/>
        </p:nvSpPr>
        <p:spPr>
          <a:xfrm>
            <a:off x="1254752" y="3809077"/>
            <a:ext cx="324036" cy="216024"/>
          </a:xfrm>
          <a:prstGeom prst="rect">
            <a:avLst/>
          </a:prstGeom>
          <a:solidFill>
            <a:schemeClr val="bg1"/>
          </a:solidFill>
          <a:ln w="9525" cap="flat" cmpd="sng" algn="ctr">
            <a:solidFill>
              <a:srgbClr val="0B9CE5"/>
            </a:solidFill>
            <a:prstDash val="solid"/>
          </a:ln>
          <a:effectLst/>
        </p:spPr>
        <p:txBody>
          <a:bodyPr wrap="square" rtlCol="0" anchor="ctr">
            <a:noAutofit/>
          </a:bodyPr>
          <a:lstStyle/>
          <a:p>
            <a:pPr marL="0" marR="0" indent="0" algn="ctr" defTabSz="914400" eaLnBrk="1" fontAlgn="ctr" latinLnBrk="0" hangingPunct="1">
              <a:lnSpc>
                <a:spcPct val="100000"/>
              </a:lnSpc>
              <a:spcBef>
                <a:spcPct val="0"/>
              </a:spcBef>
              <a:spcAft>
                <a:spcPct val="0"/>
              </a:spcAft>
              <a:buClrTx/>
              <a:buSzTx/>
              <a:buFontTx/>
              <a:buNone/>
              <a:tabLst/>
            </a:pPr>
            <a:endParaRPr kumimoji="0" lang="zh-CN" altLang="en-US" sz="1200"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5" name="圆角矩形 74"/>
          <p:cNvSpPr/>
          <p:nvPr/>
        </p:nvSpPr>
        <p:spPr bwMode="auto">
          <a:xfrm>
            <a:off x="3433155" y="4432098"/>
            <a:ext cx="1428750" cy="587866"/>
          </a:xfrm>
          <a:prstGeom prst="roundRect">
            <a:avLst/>
          </a:prstGeom>
          <a:solidFill>
            <a:srgbClr val="00B0F0">
              <a:alpha val="5000"/>
            </a:srgbClr>
          </a:solidFill>
          <a:ln w="9525" cap="flat" cmpd="sng" algn="ctr">
            <a:solidFill>
              <a:srgbClr val="99DFF9"/>
            </a:solidFill>
            <a:prstDash val="dash"/>
            <a:round/>
            <a:headEnd type="none" w="med" len="med"/>
            <a:tailEnd type="none" w="med" len="med"/>
          </a:ln>
          <a:effectLst>
            <a:outerShdw blurRad="152400" dist="38100" dir="5400000" algn="t" rotWithShape="0">
              <a:prstClr val="black">
                <a:alpha val="12000"/>
              </a:prstClr>
            </a:outerShdw>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6" name="圆角矩形 75"/>
          <p:cNvSpPr/>
          <p:nvPr/>
        </p:nvSpPr>
        <p:spPr bwMode="auto">
          <a:xfrm>
            <a:off x="5917416" y="4432098"/>
            <a:ext cx="1344790" cy="587866"/>
          </a:xfrm>
          <a:prstGeom prst="roundRect">
            <a:avLst/>
          </a:prstGeom>
          <a:solidFill>
            <a:srgbClr val="00B0F0">
              <a:alpha val="5000"/>
            </a:srgbClr>
          </a:solidFill>
          <a:ln w="9525" cap="flat" cmpd="sng" algn="ctr">
            <a:solidFill>
              <a:srgbClr val="99DFF9"/>
            </a:solidFill>
            <a:prstDash val="dash"/>
            <a:round/>
            <a:headEnd type="none" w="med" len="med"/>
            <a:tailEnd type="none" w="med" len="med"/>
          </a:ln>
          <a:effectLst>
            <a:outerShdw blurRad="152400" dist="38100" dir="5400000" algn="t" rotWithShape="0">
              <a:prstClr val="black">
                <a:alpha val="12000"/>
              </a:prstClr>
            </a:outerShdw>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7" name="矩形 76"/>
          <p:cNvSpPr/>
          <p:nvPr/>
        </p:nvSpPr>
        <p:spPr>
          <a:xfrm>
            <a:off x="3627727" y="4425044"/>
            <a:ext cx="824264" cy="276999"/>
          </a:xfrm>
          <a:prstGeom prst="rect">
            <a:avLst/>
          </a:prstGeom>
          <a:effectLst>
            <a:outerShdw blurRad="152400" dist="38100" dir="5400000" algn="t" rotWithShape="0">
              <a:prstClr val="black">
                <a:alpha val="12000"/>
              </a:prstClr>
            </a:outerShdw>
          </a:effectLst>
        </p:spPr>
        <p:txBody>
          <a:bodyPr wrap="square">
            <a:noAutofit/>
          </a:bodyPr>
          <a:lstStyle/>
          <a:p>
            <a:pPr algn="ctr" defTabSz="914400" fontAlgn="ctr">
              <a:spcBef>
                <a:spcPct val="0"/>
              </a:spcBef>
              <a:spcAft>
                <a:spcPct val="0"/>
              </a:spcAft>
            </a:pPr>
            <a:r>
              <a:rPr lang="en-US" sz="1200" b="1">
                <a:latin typeface="Huawei Sans" panose="020C0503030203020204" pitchFamily="34" charset="0"/>
                <a:ea typeface="方正兰亭黑简体" panose="02000000000000000000" pitchFamily="2" charset="-122"/>
                <a:sym typeface="Huawei Sans" panose="020C0503030203020204" pitchFamily="34" charset="0"/>
              </a:rPr>
              <a:t>VLAN 10</a:t>
            </a:r>
          </a:p>
        </p:txBody>
      </p:sp>
      <p:sp>
        <p:nvSpPr>
          <p:cNvPr id="78" name="矩形 77"/>
          <p:cNvSpPr/>
          <p:nvPr/>
        </p:nvSpPr>
        <p:spPr>
          <a:xfrm>
            <a:off x="6374480" y="4425044"/>
            <a:ext cx="824265" cy="276999"/>
          </a:xfrm>
          <a:prstGeom prst="rect">
            <a:avLst/>
          </a:prstGeom>
          <a:effectLst>
            <a:outerShdw blurRad="152400" dist="38100" dir="5400000" algn="t" rotWithShape="0">
              <a:prstClr val="black">
                <a:alpha val="12000"/>
              </a:prstClr>
            </a:outerShdw>
          </a:effectLst>
        </p:spPr>
        <p:txBody>
          <a:bodyPr wrap="square">
            <a:noAutofit/>
          </a:bodyPr>
          <a:lstStyle/>
          <a:p>
            <a:pPr algn="ctr" defTabSz="914400" fontAlgn="ctr">
              <a:spcBef>
                <a:spcPct val="0"/>
              </a:spcBef>
              <a:spcAft>
                <a:spcPct val="0"/>
              </a:spcAft>
            </a:pPr>
            <a:r>
              <a:rPr lang="en-US" sz="1200" b="1">
                <a:latin typeface="Huawei Sans" panose="020C0503030203020204" pitchFamily="34" charset="0"/>
                <a:ea typeface="方正兰亭黑简体" panose="02000000000000000000" pitchFamily="2" charset="-122"/>
                <a:sym typeface="Huawei Sans" panose="020C0503030203020204" pitchFamily="34" charset="0"/>
              </a:rPr>
              <a:t>VLAN 20</a:t>
            </a:r>
          </a:p>
        </p:txBody>
      </p:sp>
      <p:sp>
        <p:nvSpPr>
          <p:cNvPr id="79" name="矩形 78"/>
          <p:cNvSpPr/>
          <p:nvPr/>
        </p:nvSpPr>
        <p:spPr>
          <a:xfrm>
            <a:off x="2998480" y="4315769"/>
            <a:ext cx="5112568" cy="775829"/>
          </a:xfrm>
          <a:prstGeom prst="rect">
            <a:avLst/>
          </a:prstGeom>
          <a:noFill/>
          <a:ln w="12700" cap="flat" cmpd="sng" algn="ctr">
            <a:solidFill>
              <a:srgbClr val="00B0F0"/>
            </a:solidFill>
            <a:prstDash val="solid"/>
          </a:ln>
          <a:effectLst>
            <a:outerShdw blurRad="152400" dist="38100" dir="5400000" algn="t" rotWithShape="0">
              <a:prstClr val="black">
                <a:alpha val="12000"/>
              </a:prstClr>
            </a:outerShdw>
          </a:effectLst>
        </p:spPr>
        <p:txBody>
          <a:bodyPr wrap="square" rtlCol="0" anchor="ctr">
            <a:noAutofit/>
          </a:bodyPr>
          <a:lstStyle/>
          <a:p>
            <a:pPr marL="0" marR="0" indent="0" algn="ctr" defTabSz="914400" eaLnBrk="1" fontAlgn="ctr" latinLnBrk="0" hangingPunct="1">
              <a:lnSpc>
                <a:spcPct val="100000"/>
              </a:lnSpc>
              <a:spcBef>
                <a:spcPct val="0"/>
              </a:spcBef>
              <a:spcAft>
                <a:spcPct val="0"/>
              </a:spcAft>
              <a:buClrTx/>
              <a:buSzTx/>
              <a:buFontTx/>
              <a:buNone/>
              <a:tabLst/>
            </a:pPr>
            <a:endParaRPr kumimoji="0" lang="zh-CN" altLang="en-US" sz="1000"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0" name="矩形 79"/>
          <p:cNvSpPr/>
          <p:nvPr/>
        </p:nvSpPr>
        <p:spPr>
          <a:xfrm>
            <a:off x="7326412" y="4332029"/>
            <a:ext cx="792088" cy="307777"/>
          </a:xfrm>
          <a:prstGeom prst="rect">
            <a:avLst/>
          </a:prstGeom>
          <a:effectLst>
            <a:outerShdw blurRad="152400" dist="38100" dir="5400000" algn="t" rotWithShape="0">
              <a:prstClr val="black">
                <a:alpha val="12000"/>
              </a:prstClr>
            </a:outerShdw>
          </a:effectLst>
        </p:spPr>
        <p:txBody>
          <a:bodyPr wrap="square">
            <a:noAutofit/>
          </a:bodyPr>
          <a:lstStyle/>
          <a:p>
            <a:pPr algn="ct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SW1</a:t>
            </a:r>
          </a:p>
        </p:txBody>
      </p:sp>
      <p:sp>
        <p:nvSpPr>
          <p:cNvPr id="81" name="矩形 80"/>
          <p:cNvSpPr/>
          <p:nvPr/>
        </p:nvSpPr>
        <p:spPr>
          <a:xfrm>
            <a:off x="3616755" y="4714390"/>
            <a:ext cx="324036" cy="216024"/>
          </a:xfrm>
          <a:prstGeom prst="rect">
            <a:avLst/>
          </a:prstGeom>
          <a:solidFill>
            <a:schemeClr val="bg1"/>
          </a:solidFill>
          <a:ln w="9525" cap="flat" cmpd="sng" algn="ctr">
            <a:solidFill>
              <a:srgbClr val="0B9CE5"/>
            </a:solidFill>
            <a:prstDash val="solid"/>
          </a:ln>
          <a:effectLst/>
        </p:spPr>
        <p:txBody>
          <a:bodyPr wrap="square" rtlCol="0" anchor="ctr">
            <a:noAutofit/>
          </a:bodyPr>
          <a:lstStyle/>
          <a:p>
            <a:pPr marL="0" marR="0" indent="0" algn="ctr" defTabSz="914400" eaLnBrk="1" fontAlgn="ctr" latinLnBrk="0" hangingPunct="1">
              <a:lnSpc>
                <a:spcPct val="100000"/>
              </a:lnSpc>
              <a:spcBef>
                <a:spcPct val="0"/>
              </a:spcBef>
              <a:spcAft>
                <a:spcPct val="0"/>
              </a:spcAft>
              <a:buClrTx/>
              <a:buSzTx/>
              <a:buFontTx/>
              <a:buNone/>
              <a:tabLst/>
            </a:pPr>
            <a:endParaRPr kumimoji="0" lang="zh-CN" altLang="en-US" sz="1200"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2" name="矩形 81"/>
          <p:cNvSpPr/>
          <p:nvPr/>
        </p:nvSpPr>
        <p:spPr>
          <a:xfrm>
            <a:off x="4232899" y="4714390"/>
            <a:ext cx="324036" cy="216024"/>
          </a:xfrm>
          <a:prstGeom prst="rect">
            <a:avLst/>
          </a:prstGeom>
          <a:solidFill>
            <a:schemeClr val="bg1"/>
          </a:solidFill>
          <a:ln w="9525" cap="flat" cmpd="sng" algn="ctr">
            <a:solidFill>
              <a:srgbClr val="0B9CE5"/>
            </a:solidFill>
            <a:prstDash val="solid"/>
          </a:ln>
          <a:effectLst/>
        </p:spPr>
        <p:txBody>
          <a:bodyPr wrap="square" rtlCol="0" anchor="ctr">
            <a:noAutofit/>
          </a:bodyPr>
          <a:lstStyle/>
          <a:p>
            <a:pPr marL="0" marR="0" indent="0" algn="ctr" defTabSz="914400" eaLnBrk="1" fontAlgn="ctr" latinLnBrk="0" hangingPunct="1">
              <a:lnSpc>
                <a:spcPct val="100000"/>
              </a:lnSpc>
              <a:spcBef>
                <a:spcPct val="0"/>
              </a:spcBef>
              <a:spcAft>
                <a:spcPct val="0"/>
              </a:spcAft>
              <a:buClrTx/>
              <a:buSzTx/>
              <a:buFontTx/>
              <a:buNone/>
              <a:tabLst/>
            </a:pPr>
            <a:endParaRPr kumimoji="0" lang="zh-CN" altLang="en-US" sz="1200"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3" name="矩形 82"/>
          <p:cNvSpPr/>
          <p:nvPr/>
        </p:nvSpPr>
        <p:spPr>
          <a:xfrm>
            <a:off x="6165082" y="4714390"/>
            <a:ext cx="324036" cy="216024"/>
          </a:xfrm>
          <a:prstGeom prst="rect">
            <a:avLst/>
          </a:prstGeom>
          <a:solidFill>
            <a:schemeClr val="bg1"/>
          </a:solidFill>
          <a:ln w="9525" cap="flat" cmpd="sng" algn="ctr">
            <a:solidFill>
              <a:srgbClr val="0B9CE5"/>
            </a:solidFill>
            <a:prstDash val="solid"/>
          </a:ln>
          <a:effectLst/>
        </p:spPr>
        <p:txBody>
          <a:bodyPr wrap="square" rtlCol="0" anchor="ctr">
            <a:noAutofit/>
          </a:bodyPr>
          <a:lstStyle/>
          <a:p>
            <a:pPr marL="0" marR="0" indent="0" algn="ctr" defTabSz="914400" eaLnBrk="1" fontAlgn="ctr" latinLnBrk="0" hangingPunct="1">
              <a:lnSpc>
                <a:spcPct val="100000"/>
              </a:lnSpc>
              <a:spcBef>
                <a:spcPct val="0"/>
              </a:spcBef>
              <a:spcAft>
                <a:spcPct val="0"/>
              </a:spcAft>
              <a:buClrTx/>
              <a:buSzTx/>
              <a:buFontTx/>
              <a:buNone/>
              <a:tabLst/>
            </a:pPr>
            <a:endParaRPr kumimoji="0" lang="zh-CN" altLang="en-US" sz="1200"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4" name="矩形 83"/>
          <p:cNvSpPr/>
          <p:nvPr/>
        </p:nvSpPr>
        <p:spPr>
          <a:xfrm>
            <a:off x="6660552" y="4714390"/>
            <a:ext cx="324036" cy="216024"/>
          </a:xfrm>
          <a:prstGeom prst="rect">
            <a:avLst/>
          </a:prstGeom>
          <a:solidFill>
            <a:schemeClr val="bg1"/>
          </a:solidFill>
          <a:ln w="9525" cap="flat" cmpd="sng" algn="ctr">
            <a:solidFill>
              <a:srgbClr val="0B9CE5"/>
            </a:solidFill>
            <a:prstDash val="solid"/>
          </a:ln>
          <a:effectLst/>
        </p:spPr>
        <p:txBody>
          <a:bodyPr wrap="square" rtlCol="0" anchor="ctr">
            <a:noAutofit/>
          </a:bodyPr>
          <a:lstStyle/>
          <a:p>
            <a:pPr marL="0" marR="0" indent="0" algn="ctr" defTabSz="914400" eaLnBrk="1" fontAlgn="ctr" latinLnBrk="0" hangingPunct="1">
              <a:lnSpc>
                <a:spcPct val="100000"/>
              </a:lnSpc>
              <a:spcBef>
                <a:spcPct val="0"/>
              </a:spcBef>
              <a:spcAft>
                <a:spcPct val="0"/>
              </a:spcAft>
              <a:buClrTx/>
              <a:buSzTx/>
              <a:buFontTx/>
              <a:buNone/>
              <a:tabLst/>
            </a:pPr>
            <a:endParaRPr kumimoji="0" lang="zh-CN" altLang="en-US" sz="1200"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85" name="图片 84" descr="PC.png"/>
          <p:cNvPicPr>
            <a:picLocks noChangeAspect="1"/>
          </p:cNvPicPr>
          <p:nvPr/>
        </p:nvPicPr>
        <p:blipFill>
          <a:blip r:embed="rId3" cstate="print"/>
          <a:stretch>
            <a:fillRect/>
          </a:stretch>
        </p:blipFill>
        <p:spPr>
          <a:xfrm>
            <a:off x="3509242" y="5484456"/>
            <a:ext cx="539063" cy="414000"/>
          </a:xfrm>
          <a:prstGeom prst="rect">
            <a:avLst/>
          </a:prstGeom>
        </p:spPr>
      </p:pic>
      <p:pic>
        <p:nvPicPr>
          <p:cNvPr id="86" name="图片 85" descr="PC.png"/>
          <p:cNvPicPr>
            <a:picLocks noChangeAspect="1"/>
          </p:cNvPicPr>
          <p:nvPr/>
        </p:nvPicPr>
        <p:blipFill>
          <a:blip r:embed="rId3" cstate="print"/>
          <a:stretch>
            <a:fillRect/>
          </a:stretch>
        </p:blipFill>
        <p:spPr>
          <a:xfrm>
            <a:off x="6553039" y="5484456"/>
            <a:ext cx="539063" cy="414000"/>
          </a:xfrm>
          <a:prstGeom prst="rect">
            <a:avLst/>
          </a:prstGeom>
        </p:spPr>
      </p:pic>
      <p:cxnSp>
        <p:nvCxnSpPr>
          <p:cNvPr id="87" name="直接连接符 86"/>
          <p:cNvCxnSpPr>
            <a:stCxn id="85" idx="0"/>
            <a:endCxn id="81" idx="2"/>
          </p:cNvCxnSpPr>
          <p:nvPr/>
        </p:nvCxnSpPr>
        <p:spPr bwMode="auto">
          <a:xfrm flipH="1" flipV="1">
            <a:off x="3778773" y="4930414"/>
            <a:ext cx="1" cy="554042"/>
          </a:xfrm>
          <a:prstGeom prst="line">
            <a:avLst/>
          </a:prstGeom>
          <a:solidFill>
            <a:srgbClr val="FFFFCC"/>
          </a:solidFill>
          <a:ln w="25400" cap="flat" cmpd="sng" algn="ctr">
            <a:solidFill>
              <a:srgbClr val="FFD17D"/>
            </a:solidFill>
            <a:prstDash val="solid"/>
            <a:miter lim="800000"/>
          </a:ln>
          <a:effectLst/>
        </p:spPr>
      </p:cxnSp>
      <p:cxnSp>
        <p:nvCxnSpPr>
          <p:cNvPr id="88" name="直接连接符 87"/>
          <p:cNvCxnSpPr>
            <a:stCxn id="86" idx="0"/>
            <a:endCxn id="84" idx="2"/>
          </p:cNvCxnSpPr>
          <p:nvPr/>
        </p:nvCxnSpPr>
        <p:spPr bwMode="auto">
          <a:xfrm flipH="1" flipV="1">
            <a:off x="6822570" y="4930414"/>
            <a:ext cx="1" cy="554042"/>
          </a:xfrm>
          <a:prstGeom prst="line">
            <a:avLst/>
          </a:prstGeom>
          <a:solidFill>
            <a:srgbClr val="5B9BD5">
              <a:lumMod val="40000"/>
              <a:lumOff val="60000"/>
            </a:srgbClr>
          </a:solidFill>
          <a:ln w="25400" cap="flat" cmpd="sng" algn="ctr">
            <a:solidFill>
              <a:srgbClr val="00B0F0"/>
            </a:solidFill>
            <a:prstDash val="solid"/>
            <a:miter lim="800000"/>
          </a:ln>
          <a:effectLst/>
        </p:spPr>
      </p:cxnSp>
      <p:sp>
        <p:nvSpPr>
          <p:cNvPr id="89" name="圆角矩形 88"/>
          <p:cNvSpPr/>
          <p:nvPr/>
        </p:nvSpPr>
        <p:spPr>
          <a:xfrm rot="16200000">
            <a:off x="4613700" y="807826"/>
            <a:ext cx="1807032" cy="4406207"/>
          </a:xfrm>
          <a:prstGeom prst="roundRect">
            <a:avLst>
              <a:gd name="adj" fmla="val 4689"/>
            </a:avLst>
          </a:prstGeom>
          <a:solidFill>
            <a:srgbClr val="00B0F0">
              <a:alpha val="5000"/>
            </a:srgbClr>
          </a:solidFill>
          <a:ln w="9525" cap="flat" cmpd="sng" algn="ctr">
            <a:solidFill>
              <a:srgbClr val="99DFF9"/>
            </a:solidFill>
            <a:prstDash val="solid"/>
          </a:ln>
          <a:effectLst/>
        </p:spPr>
        <p:txBody>
          <a:bodyPr wrap="square" rtlCol="0" anchor="ctr">
            <a:noAutofit/>
          </a:bodyPr>
          <a:lstStyle/>
          <a:p>
            <a:pPr marL="0" marR="0" indent="0" algn="ctr" defTabSz="914400" eaLnBrk="1" fontAlgn="ctr" latinLnBrk="0" hangingPunct="1">
              <a:lnSpc>
                <a:spcPct val="100000"/>
              </a:lnSpc>
              <a:spcBef>
                <a:spcPct val="0"/>
              </a:spcBef>
              <a:spcAft>
                <a:spcPct val="0"/>
              </a:spcAft>
              <a:buClrTx/>
              <a:buSzTx/>
              <a:buFontTx/>
              <a:buNone/>
              <a:tabLst/>
            </a:pPr>
            <a:endParaRPr kumimoji="0" lang="zh-CN" altLang="en-US" sz="1200"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0" name="矩形 89"/>
          <p:cNvSpPr/>
          <p:nvPr/>
        </p:nvSpPr>
        <p:spPr>
          <a:xfrm>
            <a:off x="3398493" y="2866744"/>
            <a:ext cx="4262464" cy="960003"/>
          </a:xfrm>
          <a:prstGeom prst="rect">
            <a:avLst/>
          </a:prstGeom>
          <a:solidFill>
            <a:schemeClr val="bg1"/>
          </a:solidFill>
          <a:ln w="12700" cap="flat" cmpd="sng" algn="ctr">
            <a:solidFill>
              <a:srgbClr val="00B0F0"/>
            </a:solidFill>
            <a:prstDash val="sysDash"/>
          </a:ln>
          <a:effectLst/>
        </p:spPr>
        <p:txBody>
          <a:bodyPr wrap="square" rtlCol="0" anchor="ctr">
            <a:noAutofit/>
          </a:bodyPr>
          <a:lstStyle/>
          <a:p>
            <a:pPr marL="0" marR="0" indent="0" algn="ctr" defTabSz="914400" eaLnBrk="1" fontAlgn="ctr" latinLnBrk="0" hangingPunct="1">
              <a:lnSpc>
                <a:spcPct val="100000"/>
              </a:lnSpc>
              <a:spcBef>
                <a:spcPct val="0"/>
              </a:spcBef>
              <a:spcAft>
                <a:spcPct val="0"/>
              </a:spcAft>
              <a:buClrTx/>
              <a:buSzTx/>
              <a:buFontTx/>
              <a:buNone/>
              <a:tabLst/>
            </a:pPr>
            <a:endParaRPr kumimoji="0" lang="zh-CN" altLang="en-US" sz="1000" b="0" i="0" u="none" strike="noStrike" kern="0" cap="none" spc="0" normalizeH="0" baseline="0" noProof="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1" name="矩形 90"/>
          <p:cNvSpPr/>
          <p:nvPr/>
        </p:nvSpPr>
        <p:spPr>
          <a:xfrm>
            <a:off x="3380413" y="2165783"/>
            <a:ext cx="4280543" cy="499520"/>
          </a:xfrm>
          <a:prstGeom prst="rect">
            <a:avLst/>
          </a:prstGeom>
          <a:solidFill>
            <a:schemeClr val="bg1"/>
          </a:solidFill>
          <a:ln w="12700" cap="flat" cmpd="sng" algn="ctr">
            <a:solidFill>
              <a:srgbClr val="00B0F0"/>
            </a:solidFill>
            <a:prstDash val="sysDash"/>
          </a:ln>
          <a:effectLst/>
        </p:spPr>
        <p:txBody>
          <a:bodyPr wrap="square" rtlCol="0" anchor="ctr">
            <a:noAutofit/>
          </a:bodyPr>
          <a:lstStyle/>
          <a:p>
            <a:pPr marL="0" marR="0" indent="0" algn="ctr" defTabSz="914400" eaLnBrk="1" fontAlgn="ctr" latinLnBrk="0" hangingPunct="1">
              <a:lnSpc>
                <a:spcPct val="100000"/>
              </a:lnSpc>
              <a:spcBef>
                <a:spcPct val="0"/>
              </a:spcBef>
              <a:spcAft>
                <a:spcPct val="0"/>
              </a:spcAft>
              <a:buClrTx/>
              <a:buSzTx/>
              <a:buFontTx/>
              <a:buNone/>
              <a:tabLst/>
            </a:pPr>
            <a:endParaRPr kumimoji="0" lang="zh-CN" altLang="en-US" sz="1000" b="0" i="0" u="none" strike="noStrike" kern="0" cap="none" spc="0" normalizeH="0" baseline="0" noProof="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2" name="矩形 91"/>
          <p:cNvSpPr/>
          <p:nvPr/>
        </p:nvSpPr>
        <p:spPr>
          <a:xfrm>
            <a:off x="6800504" y="2884929"/>
            <a:ext cx="938606" cy="461665"/>
          </a:xfrm>
          <a:prstGeom prst="rect">
            <a:avLst/>
          </a:prstGeom>
        </p:spPr>
        <p:txBody>
          <a:bodyPr wrap="square">
            <a:noAutofit/>
          </a:bodyPr>
          <a:lstStyle/>
          <a:p>
            <a:pPr algn="ctr" fontAlgn="ct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Switching module</a:t>
            </a:r>
          </a:p>
        </p:txBody>
      </p:sp>
      <p:sp>
        <p:nvSpPr>
          <p:cNvPr id="93" name="矩形 92"/>
          <p:cNvSpPr/>
          <p:nvPr/>
        </p:nvSpPr>
        <p:spPr>
          <a:xfrm>
            <a:off x="6800504" y="2149259"/>
            <a:ext cx="938606" cy="461665"/>
          </a:xfrm>
          <a:prstGeom prst="rect">
            <a:avLst/>
          </a:prstGeom>
        </p:spPr>
        <p:txBody>
          <a:bodyPr wrap="square">
            <a:noAutofit/>
          </a:bodyPr>
          <a:lstStyle/>
          <a:p>
            <a:pPr algn="ctr" fontAlgn="ctr"/>
            <a:r>
              <a:rPr lang="en-US" sz="1200" b="1">
                <a:latin typeface="Huawei Sans" panose="020C0503030203020204" pitchFamily="34" charset="0"/>
                <a:ea typeface="方正兰亭黑简体" panose="02000000000000000000" pitchFamily="2" charset="-122"/>
                <a:sym typeface="Huawei Sans" panose="020C0503030203020204" pitchFamily="34" charset="0"/>
              </a:rPr>
              <a:t>Routing module</a:t>
            </a:r>
          </a:p>
        </p:txBody>
      </p:sp>
      <p:sp>
        <p:nvSpPr>
          <p:cNvPr id="94" name="圆角矩形 93"/>
          <p:cNvSpPr/>
          <p:nvPr/>
        </p:nvSpPr>
        <p:spPr>
          <a:xfrm>
            <a:off x="3519278" y="2223007"/>
            <a:ext cx="936000" cy="360488"/>
          </a:xfrm>
          <a:prstGeom prst="roundRect">
            <a:avLst/>
          </a:prstGeom>
          <a:solidFill>
            <a:srgbClr val="00B0F0">
              <a:alpha val="5000"/>
            </a:srgbClr>
          </a:solidFill>
          <a:ln w="9525" cap="flat" cmpd="sng" algn="ctr">
            <a:solidFill>
              <a:srgbClr val="99DFF9"/>
            </a:solidFill>
            <a:prstDash val="dash"/>
            <a:round/>
            <a:headEnd type="none" w="med" len="med"/>
            <a:tailEnd type="none" w="med" len="med"/>
          </a:ln>
          <a:effectLst>
            <a:outerShdw blurRad="152400" dist="38100" dir="5400000" algn="t" rotWithShape="0">
              <a:prstClr val="black">
                <a:alpha val="12000"/>
              </a:prstClr>
            </a:outerShdw>
          </a:effectLst>
        </p:spPr>
        <p:txBody>
          <a:bodyPr vert="horz" wrap="square" lIns="91440" tIns="45720" rIns="91440" bIns="45720" numCol="1" rtlCol="0" anchor="ctr" anchorCtr="0" compatLnSpc="1">
            <a:prstTxWarp prst="textNoShape">
              <a:avLst/>
            </a:prstTxWarp>
            <a:noAutofit/>
          </a:bodyPr>
          <a:lstStyle/>
          <a:p>
            <a:pPr algn="ctr" defTabSz="914400" fontAlgn="ctr">
              <a:spcBef>
                <a:spcPct val="0"/>
              </a:spcBef>
              <a:spcAft>
                <a:spcPct val="0"/>
              </a:spcAft>
            </a:pPr>
            <a:r>
              <a:rPr lang="en-US" sz="1200" b="1">
                <a:latin typeface="Huawei Sans" panose="020C0503030203020204" pitchFamily="34" charset="0"/>
                <a:ea typeface="方正兰亭黑简体" panose="02000000000000000000" pitchFamily="2" charset="-122"/>
                <a:sym typeface="Huawei Sans" panose="020C0503030203020204" pitchFamily="34" charset="0"/>
              </a:rPr>
              <a:t>VLANIF 10</a:t>
            </a:r>
          </a:p>
        </p:txBody>
      </p:sp>
      <p:sp>
        <p:nvSpPr>
          <p:cNvPr id="95" name="圆角矩形 94"/>
          <p:cNvSpPr/>
          <p:nvPr/>
        </p:nvSpPr>
        <p:spPr>
          <a:xfrm>
            <a:off x="4740366" y="2223007"/>
            <a:ext cx="936000" cy="360488"/>
          </a:xfrm>
          <a:prstGeom prst="roundRect">
            <a:avLst/>
          </a:prstGeom>
          <a:solidFill>
            <a:srgbClr val="00B0F0">
              <a:alpha val="5000"/>
            </a:srgbClr>
          </a:solidFill>
          <a:ln w="9525" cap="flat" cmpd="sng" algn="ctr">
            <a:solidFill>
              <a:srgbClr val="99DFF9"/>
            </a:solidFill>
            <a:prstDash val="dash"/>
            <a:round/>
            <a:headEnd type="none" w="med" len="med"/>
            <a:tailEnd type="none" w="med" len="med"/>
          </a:ln>
          <a:effectLst>
            <a:outerShdw blurRad="152400" dist="38100" dir="5400000" algn="t" rotWithShape="0">
              <a:prstClr val="black">
                <a:alpha val="12000"/>
              </a:prstClr>
            </a:outerShdw>
          </a:effectLst>
        </p:spPr>
        <p:txBody>
          <a:bodyPr vert="horz" wrap="square" lIns="91440" tIns="45720" rIns="91440" bIns="45720" numCol="1" rtlCol="0" anchor="ctr" anchorCtr="0" compatLnSpc="1">
            <a:prstTxWarp prst="textNoShape">
              <a:avLst/>
            </a:prstTxWarp>
            <a:noAutofit/>
          </a:bodyPr>
          <a:lstStyle/>
          <a:p>
            <a:pPr algn="ctr" defTabSz="914400" fontAlgn="ctr">
              <a:spcBef>
                <a:spcPct val="0"/>
              </a:spcBef>
              <a:spcAft>
                <a:spcPct val="0"/>
              </a:spcAft>
            </a:pPr>
            <a:r>
              <a:rPr lang="en-US" sz="1200" b="1">
                <a:latin typeface="Huawei Sans" panose="020C0503030203020204" pitchFamily="34" charset="0"/>
                <a:ea typeface="方正兰亭黑简体" panose="02000000000000000000" pitchFamily="2" charset="-122"/>
                <a:sym typeface="Huawei Sans" panose="020C0503030203020204" pitchFamily="34" charset="0"/>
              </a:rPr>
              <a:t>VLANIF 20</a:t>
            </a:r>
          </a:p>
        </p:txBody>
      </p:sp>
      <p:sp>
        <p:nvSpPr>
          <p:cNvPr id="96" name="圆角矩形 95"/>
          <p:cNvSpPr/>
          <p:nvPr/>
        </p:nvSpPr>
        <p:spPr bwMode="auto">
          <a:xfrm>
            <a:off x="5643683" y="3335664"/>
            <a:ext cx="727118" cy="443322"/>
          </a:xfrm>
          <a:prstGeom prst="roundRect">
            <a:avLst/>
          </a:prstGeom>
          <a:solidFill>
            <a:srgbClr val="00B0F0"/>
          </a:solidFill>
          <a:ln w="9525" cap="flat" cmpd="sng" algn="ctr">
            <a:noFill/>
            <a:prstDash val="dash"/>
            <a:round/>
            <a:headEnd type="none" w="med" len="med"/>
            <a:tailEnd type="none" w="med" len="med"/>
          </a:ln>
          <a:effectLst>
            <a:outerShdw blurRad="152400" dist="38100" dir="5400000" algn="t" rotWithShape="0">
              <a:prstClr val="black">
                <a:alpha val="12000"/>
              </a:prstClr>
            </a:outerShdw>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7" name="矩形 96"/>
          <p:cNvSpPr/>
          <p:nvPr/>
        </p:nvSpPr>
        <p:spPr>
          <a:xfrm>
            <a:off x="4305241" y="3532200"/>
            <a:ext cx="324036" cy="216024"/>
          </a:xfrm>
          <a:prstGeom prst="rect">
            <a:avLst/>
          </a:prstGeom>
          <a:solidFill>
            <a:schemeClr val="bg1"/>
          </a:solidFill>
          <a:ln w="9525" cap="flat" cmpd="sng" algn="ctr">
            <a:solidFill>
              <a:srgbClr val="0B9CE5"/>
            </a:solidFill>
            <a:prstDash val="solid"/>
          </a:ln>
          <a:effectLst/>
        </p:spPr>
        <p:txBody>
          <a:bodyPr wrap="square" rtlCol="0" anchor="ctr">
            <a:noAutofit/>
          </a:bodyPr>
          <a:lstStyle/>
          <a:p>
            <a:pPr marL="0" marR="0" indent="0" algn="ctr" defTabSz="914400" eaLnBrk="1" fontAlgn="ctr" latinLnBrk="0" hangingPunct="1">
              <a:lnSpc>
                <a:spcPct val="100000"/>
              </a:lnSpc>
              <a:spcBef>
                <a:spcPct val="0"/>
              </a:spcBef>
              <a:spcAft>
                <a:spcPct val="0"/>
              </a:spcAft>
              <a:buClrTx/>
              <a:buSzTx/>
              <a:buFontTx/>
              <a:buNone/>
              <a:tabLst/>
            </a:pPr>
            <a:endParaRPr kumimoji="0" lang="zh-CN" altLang="en-US" sz="1200"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8" name="矩形 97"/>
          <p:cNvSpPr/>
          <p:nvPr/>
        </p:nvSpPr>
        <p:spPr>
          <a:xfrm>
            <a:off x="5718875" y="3532200"/>
            <a:ext cx="324036" cy="216024"/>
          </a:xfrm>
          <a:prstGeom prst="rect">
            <a:avLst/>
          </a:prstGeom>
          <a:solidFill>
            <a:schemeClr val="bg1"/>
          </a:solidFill>
          <a:ln w="9525" cap="flat" cmpd="sng" algn="ctr">
            <a:solidFill>
              <a:srgbClr val="0B9CE5"/>
            </a:solidFill>
            <a:prstDash val="solid"/>
          </a:ln>
          <a:effectLst>
            <a:outerShdw blurRad="152400" dist="38100" dir="5400000" algn="t" rotWithShape="0">
              <a:prstClr val="black">
                <a:alpha val="12000"/>
              </a:prstClr>
            </a:outerShdw>
          </a:effectLst>
        </p:spPr>
        <p:txBody>
          <a:bodyPr wrap="square" rtlCol="0" anchor="ctr">
            <a:noAutofit/>
          </a:bodyPr>
          <a:lstStyle/>
          <a:p>
            <a:pPr marL="0" marR="0" indent="0" algn="ctr" defTabSz="914400" eaLnBrk="1" fontAlgn="ctr" latinLnBrk="0" hangingPunct="1">
              <a:lnSpc>
                <a:spcPct val="100000"/>
              </a:lnSpc>
              <a:spcBef>
                <a:spcPct val="0"/>
              </a:spcBef>
              <a:spcAft>
                <a:spcPct val="0"/>
              </a:spcAft>
              <a:buClrTx/>
              <a:buSzTx/>
              <a:buFontTx/>
              <a:buNone/>
              <a:tabLst/>
            </a:pPr>
            <a:endParaRPr kumimoji="0" lang="zh-CN" altLang="en-US" sz="1200"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9" name="矩形 98"/>
          <p:cNvSpPr/>
          <p:nvPr/>
        </p:nvSpPr>
        <p:spPr>
          <a:xfrm>
            <a:off x="4772006" y="3531473"/>
            <a:ext cx="324036" cy="216024"/>
          </a:xfrm>
          <a:prstGeom prst="rect">
            <a:avLst/>
          </a:prstGeom>
          <a:solidFill>
            <a:schemeClr val="bg1"/>
          </a:solidFill>
          <a:ln w="9525" cap="flat" cmpd="sng" algn="ctr">
            <a:solidFill>
              <a:srgbClr val="0B9CE5"/>
            </a:solidFill>
            <a:prstDash val="solid"/>
          </a:ln>
          <a:effectLst/>
        </p:spPr>
        <p:txBody>
          <a:bodyPr wrap="square" rtlCol="0" anchor="ctr">
            <a:noAutofit/>
          </a:bodyPr>
          <a:lstStyle/>
          <a:p>
            <a:pPr marL="0" marR="0" indent="0" algn="ctr" defTabSz="914400" eaLnBrk="1" fontAlgn="ctr" latinLnBrk="0" hangingPunct="1">
              <a:lnSpc>
                <a:spcPct val="100000"/>
              </a:lnSpc>
              <a:spcBef>
                <a:spcPct val="0"/>
              </a:spcBef>
              <a:spcAft>
                <a:spcPct val="0"/>
              </a:spcAft>
              <a:buClrTx/>
              <a:buSzTx/>
              <a:buFontTx/>
              <a:buNone/>
              <a:tabLst/>
            </a:pPr>
            <a:endParaRPr kumimoji="0" lang="zh-CN" altLang="en-US" sz="1200" b="0" i="0" u="none" strike="noStrike" kern="0" cap="none" spc="0" normalizeH="0" baseline="0" noProof="0" dirty="0">
              <a:ln>
                <a:noFill/>
              </a:ln>
              <a:solidFill>
                <a:srgbClr val="000000"/>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1" name="矩形 100"/>
          <p:cNvSpPr/>
          <p:nvPr/>
        </p:nvSpPr>
        <p:spPr>
          <a:xfrm>
            <a:off x="5567096" y="3310792"/>
            <a:ext cx="822754" cy="276999"/>
          </a:xfrm>
          <a:prstGeom prst="rect">
            <a:avLst/>
          </a:prstGeom>
          <a:effectLst>
            <a:outerShdw blurRad="152400" dist="38100" dir="5400000" algn="t" rotWithShape="0">
              <a:prstClr val="black">
                <a:alpha val="12000"/>
              </a:prstClr>
            </a:outerShdw>
          </a:effectLst>
        </p:spPr>
        <p:txBody>
          <a:bodyPr wrap="square">
            <a:noAutofit/>
          </a:bodyPr>
          <a:lstStyle/>
          <a:p>
            <a:pPr algn="ctr" fontAlgn="ctr"/>
            <a:r>
              <a:rPr lang="en-US" sz="120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VLAN 30</a:t>
            </a:r>
          </a:p>
        </p:txBody>
      </p:sp>
      <p:sp>
        <p:nvSpPr>
          <p:cNvPr id="102" name="圆角矩形 101"/>
          <p:cNvSpPr/>
          <p:nvPr/>
        </p:nvSpPr>
        <p:spPr>
          <a:xfrm>
            <a:off x="5281551" y="3523780"/>
            <a:ext cx="235665" cy="1214776"/>
          </a:xfrm>
          <a:prstGeom prst="roundRect">
            <a:avLst>
              <a:gd name="adj" fmla="val 4019"/>
            </a:avLst>
          </a:prstGeom>
          <a:solidFill>
            <a:srgbClr val="00B0F0">
              <a:alpha val="5000"/>
            </a:srgbClr>
          </a:solidFill>
          <a:ln w="9525" cap="flat" cmpd="sng" algn="ctr">
            <a:solidFill>
              <a:srgbClr val="99DFF9"/>
            </a:solidFill>
            <a:prstDash val="solid"/>
            <a:miter lim="800000"/>
          </a:ln>
          <a:effectLst/>
        </p:spPr>
        <p:txBody>
          <a:bodyPr wrap="square" rtlCol="0" anchor="ctr">
            <a:noAutofit/>
          </a:bodyPr>
          <a:lstStyle/>
          <a:p>
            <a:pPr algn="ctr" defTabSz="914400" fontAlgn="ctr"/>
            <a:endParaRPr lang="zh-CN" altLang="en-US" kern="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3" name="圆角矩形 102"/>
          <p:cNvSpPr/>
          <p:nvPr/>
        </p:nvSpPr>
        <p:spPr>
          <a:xfrm>
            <a:off x="5961453" y="2223007"/>
            <a:ext cx="936000" cy="360488"/>
          </a:xfrm>
          <a:prstGeom prst="roundRect">
            <a:avLst/>
          </a:prstGeom>
          <a:solidFill>
            <a:srgbClr val="00B0F0">
              <a:alpha val="5000"/>
            </a:srgbClr>
          </a:solidFill>
          <a:ln w="9525" cap="flat" cmpd="sng" algn="ctr">
            <a:solidFill>
              <a:srgbClr val="99DFF9"/>
            </a:solidFill>
            <a:prstDash val="dash"/>
            <a:round/>
            <a:headEnd type="none" w="med" len="med"/>
            <a:tailEnd type="none" w="med" len="med"/>
          </a:ln>
          <a:effectLst>
            <a:outerShdw blurRad="152400" dist="38100" dir="5400000" algn="t" rotWithShape="0">
              <a:prstClr val="black">
                <a:alpha val="12000"/>
              </a:prstClr>
            </a:outerShdw>
          </a:effectLst>
        </p:spPr>
        <p:txBody>
          <a:bodyPr vert="horz" wrap="square" lIns="91440" tIns="45720" rIns="91440" bIns="45720" numCol="1" rtlCol="0" anchor="ctr" anchorCtr="0" compatLnSpc="1">
            <a:prstTxWarp prst="textNoShape">
              <a:avLst/>
            </a:prstTxWarp>
            <a:noAutofit/>
          </a:bodyPr>
          <a:lstStyle/>
          <a:p>
            <a:pPr algn="ctr" defTabSz="914400" fontAlgn="ctr">
              <a:spcBef>
                <a:spcPct val="0"/>
              </a:spcBef>
              <a:spcAft>
                <a:spcPct val="0"/>
              </a:spcAft>
            </a:pP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VLANIF 30</a:t>
            </a:r>
          </a:p>
        </p:txBody>
      </p:sp>
      <p:pic>
        <p:nvPicPr>
          <p:cNvPr id="104" name="Picture 2" descr="G:\做的项目\公共\扁平图标切换\更新2015_01_21\oss扁平图标库2015_01_21更新-04.png"/>
          <p:cNvPicPr>
            <a:picLocks noChangeAspect="1" noChangeArrowheads="1"/>
          </p:cNvPicPr>
          <p:nvPr/>
        </p:nvPicPr>
        <p:blipFill>
          <a:blip r:embed="rId4" cstate="print"/>
          <a:stretch>
            <a:fillRect/>
          </a:stretch>
        </p:blipFill>
        <p:spPr bwMode="auto">
          <a:xfrm>
            <a:off x="8274876" y="3332475"/>
            <a:ext cx="541200" cy="442799"/>
          </a:xfrm>
          <a:prstGeom prst="rect">
            <a:avLst/>
          </a:prstGeom>
          <a:noFill/>
        </p:spPr>
      </p:pic>
      <p:cxnSp>
        <p:nvCxnSpPr>
          <p:cNvPr id="105" name="直接连接符 104"/>
          <p:cNvCxnSpPr>
            <a:stCxn id="96" idx="3"/>
            <a:endCxn id="104" idx="1"/>
          </p:cNvCxnSpPr>
          <p:nvPr/>
        </p:nvCxnSpPr>
        <p:spPr bwMode="auto">
          <a:xfrm flipV="1">
            <a:off x="6370801" y="3553875"/>
            <a:ext cx="1904075" cy="3450"/>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106" name="TextBox 8"/>
          <p:cNvSpPr txBox="1">
            <a:spLocks noChangeArrowheads="1"/>
          </p:cNvSpPr>
          <p:nvPr/>
        </p:nvSpPr>
        <p:spPr bwMode="auto">
          <a:xfrm>
            <a:off x="8288187" y="2869594"/>
            <a:ext cx="54053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a:defRPr sz="2100">
                <a:solidFill>
                  <a:schemeClr val="tx1"/>
                </a:solidFill>
                <a:latin typeface="Arial" panose="020B0604020202020204" pitchFamily="34" charset="0"/>
                <a:ea typeface="MS PGothic" panose="020B0600070205080204" pitchFamily="34" charset="-128"/>
              </a:defRPr>
            </a:lvl1pPr>
            <a:lvl2pPr marL="742950" indent="-285750">
              <a:defRPr sz="2100">
                <a:solidFill>
                  <a:schemeClr val="tx1"/>
                </a:solidFill>
                <a:latin typeface="Arial" panose="020B0604020202020204" pitchFamily="34" charset="0"/>
                <a:ea typeface="MS PGothic" panose="020B0600070205080204" pitchFamily="34" charset="-128"/>
              </a:defRPr>
            </a:lvl2pPr>
            <a:lvl3pPr marL="1143000" indent="-228600">
              <a:defRPr sz="2100">
                <a:solidFill>
                  <a:schemeClr val="tx1"/>
                </a:solidFill>
                <a:latin typeface="Arial" panose="020B0604020202020204" pitchFamily="34" charset="0"/>
                <a:ea typeface="MS PGothic" panose="020B0600070205080204" pitchFamily="34" charset="-128"/>
              </a:defRPr>
            </a:lvl3pPr>
            <a:lvl4pPr marL="1600200" indent="-228600">
              <a:defRPr sz="2100">
                <a:solidFill>
                  <a:schemeClr val="tx1"/>
                </a:solidFill>
                <a:latin typeface="Arial" panose="020B0604020202020204" pitchFamily="34" charset="0"/>
                <a:ea typeface="MS PGothic" panose="020B0600070205080204" pitchFamily="34" charset="-128"/>
              </a:defRPr>
            </a:lvl4pPr>
            <a:lvl5pPr marL="2057400" indent="-228600">
              <a:defRPr sz="2100">
                <a:solidFill>
                  <a:schemeClr val="tx1"/>
                </a:solidFill>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40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R1</a:t>
            </a:r>
          </a:p>
          <a:p>
            <a:pPr marL="0" marR="0" lvl="0" indent="0" defTabSz="914400" eaLnBrk="1" fontAlgn="ctr" latinLnBrk="0" hangingPunct="1">
              <a:lnSpc>
                <a:spcPct val="100000"/>
              </a:lnSpc>
              <a:spcBef>
                <a:spcPts val="0"/>
              </a:spcBef>
              <a:spcAft>
                <a:spcPts val="0"/>
              </a:spcAft>
              <a:buClrTx/>
              <a:buSzTx/>
              <a:buFontTx/>
              <a:buNone/>
              <a:tabLst/>
              <a:defRPr/>
            </a:pPr>
            <a:r>
              <a:rPr kumimoji="0" lang="en-US" sz="1400" b="0" i="0" u="none" strike="noStrike" cap="none" normalizeH="0" baseline="0" noProof="0">
                <a:ln>
                  <a:noFill/>
                </a:ln>
                <a:solidFill>
                  <a:prstClr val="black"/>
                </a:solidFill>
                <a:uLnTx/>
                <a:uFillTx/>
                <a:latin typeface="Huawei Sans" panose="020C0503030203020204" pitchFamily="34" charset="0"/>
                <a:ea typeface="方正兰亭黑简体" panose="02000000000000000000" pitchFamily="2" charset="-122"/>
                <a:sym typeface="Huawei Sans" panose="020C0503030203020204" pitchFamily="34" charset="0"/>
              </a:rPr>
              <a:t>NAT</a:t>
            </a:r>
          </a:p>
        </p:txBody>
      </p:sp>
      <p:grpSp>
        <p:nvGrpSpPr>
          <p:cNvPr id="107" name="组合 106"/>
          <p:cNvGrpSpPr/>
          <p:nvPr/>
        </p:nvGrpSpPr>
        <p:grpSpPr>
          <a:xfrm>
            <a:off x="9744523" y="3397091"/>
            <a:ext cx="751638" cy="392903"/>
            <a:chOff x="8133063" y="1699504"/>
            <a:chExt cx="751638" cy="392903"/>
          </a:xfrm>
        </p:grpSpPr>
        <p:sp>
          <p:nvSpPr>
            <p:cNvPr id="108" name="Freeform 159"/>
            <p:cNvSpPr/>
            <p:nvPr/>
          </p:nvSpPr>
          <p:spPr>
            <a:xfrm flipH="1">
              <a:off x="8133063" y="1699504"/>
              <a:ext cx="751638" cy="39290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9" name="矩形 108"/>
            <p:cNvSpPr/>
            <p:nvPr/>
          </p:nvSpPr>
          <p:spPr>
            <a:xfrm>
              <a:off x="8141155" y="1789155"/>
              <a:ext cx="740907" cy="276999"/>
            </a:xfrm>
            <a:prstGeom prst="rect">
              <a:avLst/>
            </a:prstGeom>
          </p:spPr>
          <p:txBody>
            <a:bodyPr wrap="square">
              <a:noAutofit/>
            </a:bodyPr>
            <a:lstStyle/>
            <a:p>
              <a:pPr algn="ctr" fontAlgn="ctr"/>
              <a:r>
                <a:rPr lang="en-US" sz="1200">
                  <a:latin typeface="Huawei Sans" panose="020C0503030203020204" pitchFamily="34" charset="0"/>
                  <a:ea typeface="方正兰亭黑简体" panose="02000000000000000000" pitchFamily="2" charset="-122"/>
                  <a:sym typeface="Huawei Sans" panose="020C0503030203020204" pitchFamily="34" charset="0"/>
                </a:rPr>
                <a:t>Internet</a:t>
              </a:r>
            </a:p>
          </p:txBody>
        </p:sp>
      </p:grpSp>
      <p:cxnSp>
        <p:nvCxnSpPr>
          <p:cNvPr id="110" name="直接连接符 109"/>
          <p:cNvCxnSpPr>
            <a:stCxn id="104" idx="3"/>
            <a:endCxn id="108" idx="22"/>
          </p:cNvCxnSpPr>
          <p:nvPr/>
        </p:nvCxnSpPr>
        <p:spPr bwMode="auto">
          <a:xfrm>
            <a:off x="8816076" y="3553875"/>
            <a:ext cx="1021397" cy="3625"/>
          </a:xfrm>
          <a:prstGeom prst="line">
            <a:avLst/>
          </a:prstGeom>
          <a:solidFill>
            <a:schemeClr val="accent1"/>
          </a:solidFill>
          <a:ln w="19050" cap="flat" cmpd="sng" algn="ctr">
            <a:solidFill>
              <a:schemeClr val="tx1"/>
            </a:solidFill>
            <a:prstDash val="solid"/>
            <a:round/>
            <a:headEnd type="none" w="med" len="med"/>
            <a:tailEnd type="none" w="med" len="med"/>
          </a:ln>
          <a:effectLst/>
        </p:spPr>
      </p:cxnSp>
      <p:grpSp>
        <p:nvGrpSpPr>
          <p:cNvPr id="3" name="组合 2"/>
          <p:cNvGrpSpPr/>
          <p:nvPr/>
        </p:nvGrpSpPr>
        <p:grpSpPr>
          <a:xfrm>
            <a:off x="5337178" y="3531473"/>
            <a:ext cx="129443" cy="1363556"/>
            <a:chOff x="5317430" y="3371471"/>
            <a:chExt cx="149192" cy="1523558"/>
          </a:xfrm>
        </p:grpSpPr>
        <p:cxnSp>
          <p:nvCxnSpPr>
            <p:cNvPr id="115" name="直接连接符 114"/>
            <p:cNvCxnSpPr/>
            <p:nvPr/>
          </p:nvCxnSpPr>
          <p:spPr bwMode="auto">
            <a:xfrm flipH="1" flipV="1">
              <a:off x="5317430" y="3371471"/>
              <a:ext cx="6673" cy="1519393"/>
            </a:xfrm>
            <a:prstGeom prst="line">
              <a:avLst/>
            </a:prstGeom>
            <a:solidFill>
              <a:srgbClr val="FFFFCC"/>
            </a:solidFill>
            <a:ln w="25400" cap="flat" cmpd="sng" algn="ctr">
              <a:solidFill>
                <a:srgbClr val="FFD17D"/>
              </a:solidFill>
              <a:prstDash val="solid"/>
              <a:miter lim="800000"/>
            </a:ln>
            <a:effectLst/>
          </p:spPr>
        </p:cxnSp>
        <p:cxnSp>
          <p:nvCxnSpPr>
            <p:cNvPr id="116" name="直接连接符 115"/>
            <p:cNvCxnSpPr/>
            <p:nvPr/>
          </p:nvCxnSpPr>
          <p:spPr bwMode="auto">
            <a:xfrm flipV="1">
              <a:off x="5466622" y="3375636"/>
              <a:ext cx="0" cy="1519393"/>
            </a:xfrm>
            <a:prstGeom prst="line">
              <a:avLst/>
            </a:prstGeom>
            <a:solidFill>
              <a:srgbClr val="5B9BD5">
                <a:lumMod val="40000"/>
                <a:lumOff val="60000"/>
              </a:srgbClr>
            </a:solidFill>
            <a:ln w="25400" cap="flat" cmpd="sng" algn="ctr">
              <a:solidFill>
                <a:srgbClr val="00B0F0"/>
              </a:solidFill>
              <a:prstDash val="solid"/>
              <a:miter lim="800000"/>
            </a:ln>
            <a:effectLst/>
          </p:spPr>
        </p:cxnSp>
      </p:grpSp>
      <p:sp>
        <p:nvSpPr>
          <p:cNvPr id="117" name="圆角矩形 75"/>
          <p:cNvSpPr/>
          <p:nvPr/>
        </p:nvSpPr>
        <p:spPr>
          <a:xfrm>
            <a:off x="1002584" y="1453022"/>
            <a:ext cx="10527199" cy="394020"/>
          </a:xfrm>
          <a:prstGeom prst="roundRect">
            <a:avLst>
              <a:gd name="adj" fmla="val 10604"/>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b="1">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Logical Connection</a:t>
            </a:r>
          </a:p>
        </p:txBody>
      </p:sp>
      <p:sp>
        <p:nvSpPr>
          <p:cNvPr id="118" name="圆角矩形 75"/>
          <p:cNvSpPr/>
          <p:nvPr/>
        </p:nvSpPr>
        <p:spPr>
          <a:xfrm>
            <a:off x="1002584" y="1959458"/>
            <a:ext cx="10527199" cy="4174642"/>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algn="just" fontAlgn="ctr">
              <a:lnSpc>
                <a:spcPts val="2600"/>
              </a:lnSpc>
              <a:spcBef>
                <a:spcPts val="0"/>
              </a:spcBef>
              <a:spcAft>
                <a:spcPts val="600"/>
              </a:spcAft>
            </a:pPr>
            <a:endParaRPr lang="en-US" altLang="zh-CN"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fontAlgn="ctr">
              <a:lnSpc>
                <a:spcPts val="2600"/>
              </a:lnSpc>
              <a:spcBef>
                <a:spcPts val="0"/>
              </a:spcBef>
              <a:spcAft>
                <a:spcPts val="600"/>
              </a:spcAft>
            </a:pPr>
            <a:endParaRPr lang="en-US" altLang="zh-CN"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fontAlgn="ctr">
              <a:lnSpc>
                <a:spcPts val="2600"/>
              </a:lnSpc>
              <a:spcBef>
                <a:spcPts val="0"/>
              </a:spcBef>
              <a:spcAft>
                <a:spcPts val="600"/>
              </a:spcAft>
            </a:pPr>
            <a:endParaRPr lang="en-US" altLang="zh-CN"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fontAlgn="ctr">
              <a:lnSpc>
                <a:spcPts val="2600"/>
              </a:lnSpc>
              <a:spcBef>
                <a:spcPts val="0"/>
              </a:spcBef>
              <a:spcAft>
                <a:spcPts val="600"/>
              </a:spcAft>
            </a:pPr>
            <a:endParaRPr lang="en-US" altLang="zh-CN"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fontAlgn="ctr">
              <a:lnSpc>
                <a:spcPts val="2600"/>
              </a:lnSpc>
              <a:spcBef>
                <a:spcPts val="0"/>
              </a:spcBef>
              <a:spcAft>
                <a:spcPts val="600"/>
              </a:spcAft>
            </a:pPr>
            <a:endParaRPr lang="en-US" altLang="zh-CN"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fontAlgn="ctr">
              <a:lnSpc>
                <a:spcPts val="2600"/>
              </a:lnSpc>
              <a:spcBef>
                <a:spcPts val="0"/>
              </a:spcBef>
              <a:spcAft>
                <a:spcPts val="600"/>
              </a:spcAft>
            </a:pPr>
            <a:endParaRPr lang="en-US" altLang="zh-CN"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fontAlgn="ctr">
              <a:lnSpc>
                <a:spcPts val="2600"/>
              </a:lnSpc>
              <a:spcBef>
                <a:spcPts val="0"/>
              </a:spcBef>
              <a:spcAft>
                <a:spcPts val="600"/>
              </a:spcAft>
            </a:pPr>
            <a:endParaRPr lang="en-US" altLang="zh-CN"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algn="just" fontAlgn="ctr">
              <a:lnSpc>
                <a:spcPts val="2600"/>
              </a:lnSpc>
              <a:spcBef>
                <a:spcPts val="0"/>
              </a:spcBef>
              <a:spcAft>
                <a:spcPts val="600"/>
              </a:spcAft>
            </a:pPr>
            <a:endParaRPr lang="en-US" altLang="zh-CN"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a:p>
            <a:pPr marL="285750" indent="-285750" defTabSz="914400" fontAlgn="ctr">
              <a:spcBef>
                <a:spcPct val="0"/>
              </a:spcBef>
              <a:spcAft>
                <a:spcPct val="0"/>
              </a:spcAft>
              <a:buFont typeface="Arial" panose="020B0604020202020204" pitchFamily="34" charset="0"/>
              <a:buChar char="•"/>
            </a:pPr>
            <a:endParaRPr lang="en-US" altLang="zh-CN"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24" name="圆角矩形 123"/>
          <p:cNvSpPr/>
          <p:nvPr/>
        </p:nvSpPr>
        <p:spPr>
          <a:xfrm>
            <a:off x="8157078" y="4233159"/>
            <a:ext cx="3311021" cy="1900941"/>
          </a:xfrm>
          <a:prstGeom prst="roundRect">
            <a:avLst>
              <a:gd name="adj" fmla="val 7486"/>
            </a:avLst>
          </a:prstGeom>
          <a:solidFill>
            <a:srgbClr val="FFFFCC"/>
          </a:solidFill>
          <a:ln w="9525">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171450" indent="-171450" fontAlgn="ctr">
              <a:spcBef>
                <a:spcPts val="0"/>
              </a:spcBef>
              <a:spcAft>
                <a:spcPts val="0"/>
              </a:spcAft>
              <a:buFont typeface="Arial" panose="020B0604020202020204" pitchFamily="34" charset="0"/>
              <a:buChar char="•"/>
            </a:pPr>
            <a:r>
              <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On R1, configure static routes to the user network segments of VLAN 10 and VLAN 20.</a:t>
            </a:r>
          </a:p>
          <a:p>
            <a:pPr marL="171450" indent="-171450" fontAlgn="ctr">
              <a:spcBef>
                <a:spcPts val="0"/>
              </a:spcBef>
              <a:spcAft>
                <a:spcPts val="0"/>
              </a:spcAft>
              <a:buFont typeface="Arial" panose="020B0604020202020204" pitchFamily="34" charset="0"/>
              <a:buChar char="•"/>
            </a:pPr>
            <a:r>
              <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To enable intranet PCs using private IP addresses to access the Internet, configure Network Address and Port Translation (NAPT) on R1.</a:t>
            </a:r>
          </a:p>
        </p:txBody>
      </p:sp>
      <p:sp>
        <p:nvSpPr>
          <p:cNvPr id="128" name="矩形 127"/>
          <p:cNvSpPr/>
          <p:nvPr/>
        </p:nvSpPr>
        <p:spPr>
          <a:xfrm>
            <a:off x="3260154" y="2872998"/>
            <a:ext cx="792088" cy="307777"/>
          </a:xfrm>
          <a:prstGeom prst="rect">
            <a:avLst/>
          </a:prstGeom>
          <a:effectLst>
            <a:outerShdw blurRad="152400" dist="38100" dir="5400000" algn="t" rotWithShape="0">
              <a:prstClr val="black">
                <a:alpha val="12000"/>
              </a:prstClr>
            </a:outerShdw>
          </a:effectLst>
        </p:spPr>
        <p:txBody>
          <a:bodyPr wrap="square">
            <a:noAutofit/>
          </a:bodyPr>
          <a:lstStyle/>
          <a:p>
            <a:pPr algn="ctr" fontAlgn="ctr"/>
            <a:r>
              <a:rPr lang="en-US" sz="1400" b="1">
                <a:latin typeface="Huawei Sans" panose="020C0503030203020204" pitchFamily="34" charset="0"/>
                <a:ea typeface="方正兰亭黑简体" panose="02000000000000000000" pitchFamily="2" charset="-122"/>
                <a:sym typeface="Huawei Sans" panose="020C0503030203020204" pitchFamily="34" charset="0"/>
              </a:rPr>
              <a:t>SW2</a:t>
            </a:r>
          </a:p>
        </p:txBody>
      </p:sp>
      <p:sp>
        <p:nvSpPr>
          <p:cNvPr id="57" name="矩形 56"/>
          <p:cNvSpPr/>
          <p:nvPr/>
        </p:nvSpPr>
        <p:spPr>
          <a:xfrm>
            <a:off x="4948238" y="4860765"/>
            <a:ext cx="894780" cy="461665"/>
          </a:xfrm>
          <a:prstGeom prst="rect">
            <a:avLst/>
          </a:prstGeom>
          <a:effectLst>
            <a:outerShdw blurRad="152400" dist="38100" dir="5400000" algn="t" rotWithShape="0">
              <a:prstClr val="black">
                <a:alpha val="12000"/>
              </a:prstClr>
            </a:outerShdw>
          </a:effectLst>
        </p:spPr>
        <p:txBody>
          <a:bodyPr wrap="square">
            <a:noAutofit/>
          </a:bodyPr>
          <a:lstStyle/>
          <a:p>
            <a:pPr algn="ctr" fontAlgn="ctr"/>
            <a:r>
              <a:rPr lang="en-US" sz="1200">
                <a:latin typeface="Huawei Sans" panose="020C0503030203020204" pitchFamily="34" charset="0"/>
                <a:ea typeface="方正兰亭黑简体" panose="02000000000000000000" pitchFamily="2" charset="-122"/>
                <a:sym typeface="Huawei Sans" panose="020C0503030203020204" pitchFamily="34" charset="0"/>
              </a:rPr>
              <a:t>Trunk</a:t>
            </a:r>
          </a:p>
          <a:p>
            <a:pPr algn="ctr" fontAlgn="ctr"/>
            <a:r>
              <a:rPr lang="en-US" sz="1200">
                <a:latin typeface="Huawei Sans" panose="020C0503030203020204" pitchFamily="34" charset="0"/>
                <a:ea typeface="方正兰亭黑简体" panose="02000000000000000000" pitchFamily="2" charset="-122"/>
                <a:sym typeface="Huawei Sans" panose="020C0503030203020204" pitchFamily="34" charset="0"/>
              </a:rPr>
              <a:t>GE 0/0/24</a:t>
            </a:r>
          </a:p>
        </p:txBody>
      </p:sp>
      <p:sp>
        <p:nvSpPr>
          <p:cNvPr id="58" name="矩形 57"/>
          <p:cNvSpPr/>
          <p:nvPr/>
        </p:nvSpPr>
        <p:spPr>
          <a:xfrm>
            <a:off x="2792054" y="5079842"/>
            <a:ext cx="1044116" cy="276999"/>
          </a:xfrm>
          <a:prstGeom prst="rect">
            <a:avLst/>
          </a:prstGeom>
          <a:effectLst>
            <a:outerShdw blurRad="152400" dist="38100" dir="5400000" algn="t" rotWithShape="0">
              <a:prstClr val="black">
                <a:alpha val="12000"/>
              </a:prstClr>
            </a:outerShdw>
          </a:effectLst>
        </p:spPr>
        <p:txBody>
          <a:bodyPr wrap="square">
            <a:noAutofit/>
          </a:bodyPr>
          <a:lstStyle/>
          <a:p>
            <a:pPr algn="r" fontAlgn="ctr"/>
            <a:r>
              <a:rPr lang="en-US" sz="1200">
                <a:solidFill>
                  <a:schemeClr val="tx1">
                    <a:lumMod val="95000"/>
                    <a:lumOff val="5000"/>
                  </a:schemeClr>
                </a:solidFill>
                <a:latin typeface="Huawei Sans" panose="020C0503030203020204" pitchFamily="34" charset="0"/>
                <a:ea typeface="方正兰亭黑简体" panose="02000000000000000000" pitchFamily="2" charset="-122"/>
                <a:sym typeface="Huawei Sans" panose="020C0503030203020204" pitchFamily="34" charset="0"/>
              </a:rPr>
              <a:t>GE 0/0/1</a:t>
            </a:r>
          </a:p>
        </p:txBody>
      </p:sp>
      <p:sp>
        <p:nvSpPr>
          <p:cNvPr id="60" name="矩形 59"/>
          <p:cNvSpPr/>
          <p:nvPr/>
        </p:nvSpPr>
        <p:spPr>
          <a:xfrm>
            <a:off x="6660552" y="5079842"/>
            <a:ext cx="1044116" cy="276999"/>
          </a:xfrm>
          <a:prstGeom prst="rect">
            <a:avLst/>
          </a:prstGeom>
          <a:effectLst>
            <a:outerShdw blurRad="152400" dist="38100" dir="5400000" algn="t" rotWithShape="0">
              <a:prstClr val="black">
                <a:alpha val="12000"/>
              </a:prstClr>
            </a:outerShdw>
          </a:effectLst>
        </p:spPr>
        <p:txBody>
          <a:bodyPr wrap="square">
            <a:noAutofit/>
          </a:bodyPr>
          <a:lstStyle/>
          <a:p>
            <a:pPr algn="ctr" fontAlgn="ctr"/>
            <a:r>
              <a:rPr lang="en-US" sz="1200">
                <a:latin typeface="Huawei Sans" panose="020C0503030203020204" pitchFamily="34" charset="0"/>
                <a:ea typeface="方正兰亭黑简体" panose="02000000000000000000" pitchFamily="2" charset="-122"/>
                <a:sym typeface="Huawei Sans" panose="020C0503030203020204" pitchFamily="34" charset="0"/>
              </a:rPr>
              <a:t>GE 0/0/2</a:t>
            </a:r>
          </a:p>
        </p:txBody>
      </p:sp>
      <p:sp>
        <p:nvSpPr>
          <p:cNvPr id="74" name="矩形 73"/>
          <p:cNvSpPr/>
          <p:nvPr/>
        </p:nvSpPr>
        <p:spPr>
          <a:xfrm>
            <a:off x="5235521" y="4710887"/>
            <a:ext cx="324036" cy="216024"/>
          </a:xfrm>
          <a:prstGeom prst="rect">
            <a:avLst/>
          </a:prstGeom>
          <a:solidFill>
            <a:srgbClr val="99DFF9"/>
          </a:solidFill>
          <a:ln w="9525" cap="flat" cmpd="sng" algn="ctr">
            <a:solidFill>
              <a:srgbClr val="99DFF9"/>
            </a:solidFill>
            <a:prstDash val="solid"/>
          </a:ln>
          <a:effectLst/>
        </p:spPr>
        <p:txBody>
          <a:bodyPr wrap="square" rtlCol="0" anchor="ctr">
            <a:noAutofit/>
          </a:bodyPr>
          <a:lstStyle/>
          <a:p>
            <a:pPr algn="ctr" defTabSz="914400" fontAlgn="ctr">
              <a:spcBef>
                <a:spcPct val="0"/>
              </a:spcBef>
              <a:spcAft>
                <a:spcPct val="0"/>
              </a:spcAft>
            </a:pPr>
            <a:endParaRPr lang="zh-CN" altLang="en-US" sz="1200" kern="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0" name="矩形 99"/>
          <p:cNvSpPr/>
          <p:nvPr/>
        </p:nvSpPr>
        <p:spPr>
          <a:xfrm>
            <a:off x="5234326" y="3525960"/>
            <a:ext cx="324036" cy="216024"/>
          </a:xfrm>
          <a:prstGeom prst="rect">
            <a:avLst/>
          </a:prstGeom>
          <a:solidFill>
            <a:srgbClr val="99DFF9"/>
          </a:solidFill>
          <a:ln w="9525" cap="flat" cmpd="sng" algn="ctr">
            <a:solidFill>
              <a:srgbClr val="99DFF9"/>
            </a:solidFill>
            <a:prstDash val="solid"/>
          </a:ln>
          <a:effectLst/>
        </p:spPr>
        <p:txBody>
          <a:bodyPr wrap="square" rtlCol="0" anchor="ctr">
            <a:noAutofit/>
          </a:bodyPr>
          <a:lstStyle/>
          <a:p>
            <a:pPr algn="ctr" defTabSz="914400" fontAlgn="ctr">
              <a:spcBef>
                <a:spcPct val="0"/>
              </a:spcBef>
              <a:spcAft>
                <a:spcPct val="0"/>
              </a:spcAft>
            </a:pPr>
            <a:endParaRPr lang="zh-CN" altLang="en-US" sz="1200" kern="0" dirty="0">
              <a:solidFill>
                <a:srgbClr val="000000"/>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9" name="Right Arrow 157"/>
          <p:cNvSpPr/>
          <p:nvPr/>
        </p:nvSpPr>
        <p:spPr>
          <a:xfrm>
            <a:off x="7746738" y="2236357"/>
            <a:ext cx="647343" cy="356242"/>
          </a:xfrm>
          <a:prstGeom prst="rightArrow">
            <a:avLst>
              <a:gd name="adj1" fmla="val 40000"/>
              <a:gd name="adj2" fmla="val 50000"/>
            </a:avLst>
          </a:prstGeom>
          <a:gradFill flip="none" rotWithShape="1">
            <a:gsLst>
              <a:gs pos="15000">
                <a:schemeClr val="accent1">
                  <a:lumMod val="5000"/>
                  <a:lumOff val="95000"/>
                  <a:alpha val="0"/>
                </a:schemeClr>
              </a:gs>
              <a:gs pos="81000">
                <a:srgbClr val="FFF2CC"/>
              </a:gs>
            </a:gsLst>
            <a:lin ang="0" scaled="1"/>
            <a:tileRect/>
          </a:gradFill>
          <a:ln w="15875">
            <a:gradFill flip="none" rotWithShape="1">
              <a:gsLst>
                <a:gs pos="11000">
                  <a:schemeClr val="accent1">
                    <a:lumMod val="0"/>
                    <a:lumOff val="100000"/>
                    <a:alpha val="0"/>
                  </a:schemeClr>
                </a:gs>
                <a:gs pos="67000">
                  <a:srgbClr val="FFD17D"/>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1" name="Right Arrow 157"/>
          <p:cNvSpPr/>
          <p:nvPr/>
        </p:nvSpPr>
        <p:spPr>
          <a:xfrm rot="5400000">
            <a:off x="8167681" y="3706824"/>
            <a:ext cx="647343" cy="356242"/>
          </a:xfrm>
          <a:prstGeom prst="rightArrow">
            <a:avLst>
              <a:gd name="adj1" fmla="val 40000"/>
              <a:gd name="adj2" fmla="val 50000"/>
            </a:avLst>
          </a:prstGeom>
          <a:gradFill flip="none" rotWithShape="1">
            <a:gsLst>
              <a:gs pos="15000">
                <a:schemeClr val="accent1">
                  <a:lumMod val="5000"/>
                  <a:lumOff val="95000"/>
                  <a:alpha val="0"/>
                </a:schemeClr>
              </a:gs>
              <a:gs pos="81000">
                <a:srgbClr val="FFF2CC"/>
              </a:gs>
            </a:gsLst>
            <a:lin ang="0" scaled="1"/>
            <a:tileRect/>
          </a:gradFill>
          <a:ln w="15875">
            <a:gradFill flip="none" rotWithShape="1">
              <a:gsLst>
                <a:gs pos="11000">
                  <a:schemeClr val="accent1">
                    <a:lumMod val="0"/>
                    <a:lumOff val="100000"/>
                    <a:alpha val="0"/>
                  </a:schemeClr>
                </a:gs>
                <a:gs pos="67000">
                  <a:srgbClr val="FFD17D"/>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4" name="圆角矩形 63"/>
          <p:cNvSpPr/>
          <p:nvPr/>
        </p:nvSpPr>
        <p:spPr>
          <a:xfrm>
            <a:off x="8420499" y="2039883"/>
            <a:ext cx="2821381" cy="743579"/>
          </a:xfrm>
          <a:prstGeom prst="roundRect">
            <a:avLst>
              <a:gd name="adj" fmla="val 15113"/>
            </a:avLst>
          </a:prstGeom>
          <a:solidFill>
            <a:srgbClr val="FFFFCC"/>
          </a:solidFill>
          <a:ln w="12700" cap="flat" cmpd="sng" algn="ctr">
            <a:solidFill>
              <a:srgbClr val="FFD17D"/>
            </a:solidFill>
            <a:prstDash val="solid"/>
            <a:miter lim="800000"/>
          </a:ln>
          <a:effectLst/>
        </p:spPr>
        <p:txBody>
          <a:bodyPr wrap="square" rtlCol="0" anchor="ctr">
            <a:noAutofit/>
          </a:bodyPr>
          <a:lstStyle/>
          <a:p>
            <a:pPr marL="285750" lvl="0" indent="-285750" defTabSz="914400" fontAlgn="ctr">
              <a:buFont typeface="Arial" panose="020B0604020202020204" pitchFamily="34" charset="0"/>
              <a:buChar char="•"/>
            </a:pPr>
            <a:r>
              <a:rPr lang="en-US" sz="1400" dirty="0">
                <a:latin typeface="Huawei Sans" panose="020C0503030203020204" pitchFamily="34" charset="0"/>
                <a:sym typeface="Huawei Sans" panose="020C0503030203020204" pitchFamily="34" charset="0"/>
              </a:rPr>
              <a:t>Configure a default route on SW2 to allow intranet users to access the Internet.</a:t>
            </a:r>
          </a:p>
        </p:txBody>
      </p:sp>
      <p:grpSp>
        <p:nvGrpSpPr>
          <p:cNvPr id="66" name="组合 65"/>
          <p:cNvGrpSpPr/>
          <p:nvPr/>
        </p:nvGrpSpPr>
        <p:grpSpPr>
          <a:xfrm>
            <a:off x="8383895" y="46870"/>
            <a:ext cx="3655705" cy="349200"/>
            <a:chOff x="7812395" y="283304"/>
            <a:chExt cx="3655705" cy="349200"/>
          </a:xfrm>
        </p:grpSpPr>
        <p:sp>
          <p:nvSpPr>
            <p:cNvPr id="68" name="燕尾形 67"/>
            <p:cNvSpPr/>
            <p:nvPr/>
          </p:nvSpPr>
          <p:spPr bwMode="auto">
            <a:xfrm>
              <a:off x="7812395" y="283304"/>
              <a:ext cx="1260000" cy="3492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45720" rIns="0" bIns="45720" numCol="1" rtlCol="0" anchor="ctr" anchorCtr="0" compatLnSpc="1">
              <a:prstTxWarp prst="textNoShape">
                <a:avLst/>
              </a:prstTxWarp>
              <a:noAutofit/>
            </a:bodyPr>
            <a:lstStyle/>
            <a:p>
              <a:pPr algn="ctr" fontAlgn="ctr">
                <a:lnSpc>
                  <a:spcPct val="90000"/>
                </a:lnSpc>
              </a:pPr>
              <a:r>
                <a:rPr lang="en-US" sz="1100" dirty="0">
                  <a:latin typeface="Huawei Sans" panose="020C0503030203020204" pitchFamily="34" charset="0"/>
                  <a:ea typeface="方正兰亭黑简体" panose="02000000000000000000" pitchFamily="2" charset="-122"/>
                  <a:sym typeface="Huawei Sans" panose="020C0503030203020204" pitchFamily="34" charset="0"/>
                </a:rPr>
                <a:t>Network Topology</a:t>
              </a:r>
            </a:p>
          </p:txBody>
        </p:sp>
        <p:sp>
          <p:nvSpPr>
            <p:cNvPr id="69" name="燕尾形 68"/>
            <p:cNvSpPr/>
            <p:nvPr/>
          </p:nvSpPr>
          <p:spPr bwMode="auto">
            <a:xfrm>
              <a:off x="8923340" y="283304"/>
              <a:ext cx="1260000" cy="34920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45720" rIns="0" bIns="45720" numCol="1" rtlCol="0" anchor="ctr" anchorCtr="0" compatLnSpc="1">
              <a:prstTxWarp prst="textNoShape">
                <a:avLst/>
              </a:prstTxWarp>
              <a:noAutofit/>
            </a:bodyPr>
            <a:lstStyle/>
            <a:p>
              <a:pPr algn="ctr" fontAlgn="ctr">
                <a:lnSpc>
                  <a:spcPct val="90000"/>
                </a:lnSpc>
                <a:spcBef>
                  <a:spcPts val="0"/>
                </a:spcBef>
              </a:pPr>
              <a:r>
                <a:rPr lang="en-US" sz="11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Logical Connection</a:t>
              </a:r>
            </a:p>
          </p:txBody>
        </p:sp>
        <p:sp>
          <p:nvSpPr>
            <p:cNvPr id="70" name="燕尾形 69"/>
            <p:cNvSpPr/>
            <p:nvPr/>
          </p:nvSpPr>
          <p:spPr bwMode="auto">
            <a:xfrm>
              <a:off x="10034285" y="283304"/>
              <a:ext cx="1433815" cy="3492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45720" rIns="0" bIns="45720" numCol="1" rtlCol="0" anchor="ctr" anchorCtr="0" compatLnSpc="1">
              <a:prstTxWarp prst="textNoShape">
                <a:avLst/>
              </a:prstTxWarp>
              <a:noAutofit/>
            </a:bodyPr>
            <a:lstStyle/>
            <a:p>
              <a:pPr algn="ctr" fontAlgn="ctr">
                <a:lnSpc>
                  <a:spcPct val="90000"/>
                </a:lnSpc>
              </a:pPr>
              <a:r>
                <a:rPr lang="en-US" sz="1100" dirty="0">
                  <a:latin typeface="Huawei Sans" panose="020C0503030203020204" pitchFamily="34" charset="0"/>
                  <a:ea typeface="方正兰亭黑简体" panose="02000000000000000000" pitchFamily="2" charset="-122"/>
                  <a:sym typeface="Huawei Sans" panose="020C0503030203020204" pitchFamily="34" charset="0"/>
                </a:rPr>
                <a:t>Communication Process</a:t>
              </a:r>
            </a:p>
          </p:txBody>
        </p:sp>
      </p:grpSp>
    </p:spTree>
    <p:extLst>
      <p:ext uri="{BB962C8B-B14F-4D97-AF65-F5344CB8AC3E}">
        <p14:creationId xmlns:p14="http://schemas.microsoft.com/office/powerpoint/2010/main" val="373538960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sym typeface="Huawei Sans" panose="020C0503030203020204" pitchFamily="34" charset="0"/>
              </a:rPr>
              <a:t>Communication Process (1)</a:t>
            </a:r>
            <a:endParaRPr lang="en-US">
              <a:sym typeface="Huawei Sans" panose="020C0503030203020204" pitchFamily="34" charset="0"/>
            </a:endParaRPr>
          </a:p>
        </p:txBody>
      </p:sp>
      <p:pic>
        <p:nvPicPr>
          <p:cNvPr id="9" name="图片 8" descr="PC.png"/>
          <p:cNvPicPr>
            <a:picLocks noChangeAspect="1"/>
          </p:cNvPicPr>
          <p:nvPr/>
        </p:nvPicPr>
        <p:blipFill>
          <a:blip r:embed="rId3" cstate="print"/>
          <a:stretch>
            <a:fillRect/>
          </a:stretch>
        </p:blipFill>
        <p:spPr>
          <a:xfrm>
            <a:off x="1656542" y="3452667"/>
            <a:ext cx="539063" cy="414000"/>
          </a:xfrm>
          <a:prstGeom prst="rect">
            <a:avLst/>
          </a:prstGeom>
        </p:spPr>
      </p:pic>
      <p:sp>
        <p:nvSpPr>
          <p:cNvPr id="10" name="矩形 9"/>
          <p:cNvSpPr/>
          <p:nvPr/>
        </p:nvSpPr>
        <p:spPr>
          <a:xfrm>
            <a:off x="1528151" y="3835844"/>
            <a:ext cx="824264" cy="276999"/>
          </a:xfrm>
          <a:prstGeom prst="rect">
            <a:avLst/>
          </a:prstGeom>
        </p:spPr>
        <p:txBody>
          <a:bodyPr wrap="square">
            <a:noAutofit/>
          </a:bodyPr>
          <a:lstStyle/>
          <a:p>
            <a:pPr algn="ctr" defTabSz="914400" fontAlgn="ctr">
              <a:spcBef>
                <a:spcPct val="0"/>
              </a:spcBef>
              <a:spcAft>
                <a:spcPct val="0"/>
              </a:spcAft>
            </a:pPr>
            <a:r>
              <a:rPr lang="en-US" sz="1200" b="1">
                <a:latin typeface="Huawei Sans" panose="020C0503030203020204" pitchFamily="34" charset="0"/>
                <a:ea typeface="方正兰亭黑简体" panose="02000000000000000000" pitchFamily="2" charset="-122"/>
                <a:sym typeface="Huawei Sans" panose="020C0503030203020204" pitchFamily="34" charset="0"/>
              </a:rPr>
              <a:t>VLAN 10</a:t>
            </a:r>
          </a:p>
        </p:txBody>
      </p:sp>
      <p:cxnSp>
        <p:nvCxnSpPr>
          <p:cNvPr id="17" name="直接连接符 16"/>
          <p:cNvCxnSpPr>
            <a:endCxn id="26" idx="1"/>
          </p:cNvCxnSpPr>
          <p:nvPr/>
        </p:nvCxnSpPr>
        <p:spPr bwMode="auto">
          <a:xfrm>
            <a:off x="4656105" y="3653582"/>
            <a:ext cx="1406453"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9" name="直接连接符 18"/>
          <p:cNvCxnSpPr>
            <a:stCxn id="9" idx="3"/>
            <a:endCxn id="46" idx="1"/>
          </p:cNvCxnSpPr>
          <p:nvPr/>
        </p:nvCxnSpPr>
        <p:spPr bwMode="auto">
          <a:xfrm>
            <a:off x="2195605" y="3659667"/>
            <a:ext cx="1920500" cy="0"/>
          </a:xfrm>
          <a:prstGeom prst="line">
            <a:avLst/>
          </a:prstGeom>
          <a:solidFill>
            <a:srgbClr val="FFFFCC"/>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sp>
        <p:nvSpPr>
          <p:cNvPr id="20" name="矩形 19"/>
          <p:cNvSpPr/>
          <p:nvPr/>
        </p:nvSpPr>
        <p:spPr>
          <a:xfrm>
            <a:off x="3287350" y="3365340"/>
            <a:ext cx="931627" cy="307777"/>
          </a:xfrm>
          <a:prstGeom prst="rect">
            <a:avLst/>
          </a:prstGeom>
        </p:spPr>
        <p:txBody>
          <a:bodyPr wrap="square">
            <a:noAutofit/>
          </a:bodyPr>
          <a:lstStyle/>
          <a:p>
            <a:pPr algn="ct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GE 0/0/1</a:t>
            </a:r>
          </a:p>
        </p:txBody>
      </p:sp>
      <p:sp>
        <p:nvSpPr>
          <p:cNvPr id="23" name="TextBox 8"/>
          <p:cNvSpPr txBox="1">
            <a:spLocks noChangeArrowheads="1"/>
          </p:cNvSpPr>
          <p:nvPr/>
        </p:nvSpPr>
        <p:spPr bwMode="auto">
          <a:xfrm>
            <a:off x="4080306" y="3138122"/>
            <a:ext cx="57579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a:defRPr sz="2100">
                <a:solidFill>
                  <a:schemeClr val="tx1"/>
                </a:solidFill>
                <a:latin typeface="Arial" panose="020B0604020202020204" pitchFamily="34" charset="0"/>
                <a:ea typeface="MS PGothic" panose="020B0600070205080204" pitchFamily="34" charset="-128"/>
              </a:defRPr>
            </a:lvl1pPr>
            <a:lvl2pPr marL="742950" indent="-285750">
              <a:defRPr sz="2100">
                <a:solidFill>
                  <a:schemeClr val="tx1"/>
                </a:solidFill>
                <a:latin typeface="Arial" panose="020B0604020202020204" pitchFamily="34" charset="0"/>
                <a:ea typeface="MS PGothic" panose="020B0600070205080204" pitchFamily="34" charset="-128"/>
              </a:defRPr>
            </a:lvl2pPr>
            <a:lvl3pPr marL="1143000" indent="-228600">
              <a:defRPr sz="2100">
                <a:solidFill>
                  <a:schemeClr val="tx1"/>
                </a:solidFill>
                <a:latin typeface="Arial" panose="020B0604020202020204" pitchFamily="34" charset="0"/>
                <a:ea typeface="MS PGothic" panose="020B0600070205080204" pitchFamily="34" charset="-128"/>
              </a:defRPr>
            </a:lvl3pPr>
            <a:lvl4pPr marL="1600200" indent="-228600">
              <a:defRPr sz="2100">
                <a:solidFill>
                  <a:schemeClr val="tx1"/>
                </a:solidFill>
                <a:latin typeface="Arial" panose="020B0604020202020204" pitchFamily="34" charset="0"/>
                <a:ea typeface="MS PGothic" panose="020B0600070205080204" pitchFamily="34" charset="-128"/>
              </a:defRPr>
            </a:lvl4pPr>
            <a:lvl5pPr marL="2057400" indent="-228600">
              <a:defRPr sz="2100">
                <a:solidFill>
                  <a:schemeClr val="tx1"/>
                </a:solidFill>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pPr marL="0" marR="0" lvl="0" indent="0" defTabSz="914400" eaLnBrk="1" fontAlgn="ctr" latinLnBrk="0" hangingPunct="1">
              <a:lnSpc>
                <a:spcPct val="100000"/>
              </a:lnSpc>
              <a:spcBef>
                <a:spcPts val="0"/>
              </a:spcBef>
              <a:spcAft>
                <a:spcPts val="0"/>
              </a:spcAft>
              <a:buClrTx/>
              <a:buSzTx/>
              <a:buFontTx/>
              <a:buNone/>
              <a:tabLst/>
              <a:defRPr/>
            </a:pPr>
            <a:r>
              <a:rPr lang="en-US" sz="1400" b="1">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SW</a:t>
            </a:r>
            <a:r>
              <a:rPr kumimoji="0" lang="en-US" sz="1400" b="1" i="0" u="none" strike="noStrike" cap="none" normalizeH="0" baseline="0" noProof="0">
                <a:ln>
                  <a:noFill/>
                </a:ln>
                <a:solidFill>
                  <a:prstClr val="black"/>
                </a:solidFill>
                <a:uLnTx/>
                <a:uFillTx/>
                <a:latin typeface="Huawei Sans" panose="020C0503030203020204" pitchFamily="34" charset="0"/>
                <a:ea typeface="方正兰亭黑简体" panose="02000000000000000000" pitchFamily="2" charset="-122"/>
                <a:sym typeface="Huawei Sans" panose="020C0503030203020204" pitchFamily="34" charset="0"/>
              </a:rPr>
              <a:t>1</a:t>
            </a:r>
          </a:p>
        </p:txBody>
      </p:sp>
      <p:sp>
        <p:nvSpPr>
          <p:cNvPr id="24" name="矩形 23"/>
          <p:cNvSpPr/>
          <p:nvPr/>
        </p:nvSpPr>
        <p:spPr>
          <a:xfrm>
            <a:off x="4531043" y="3653285"/>
            <a:ext cx="1044116" cy="307777"/>
          </a:xfrm>
          <a:prstGeom prst="rect">
            <a:avLst/>
          </a:prstGeom>
        </p:spPr>
        <p:txBody>
          <a:bodyPr wrap="square">
            <a:noAutofit/>
          </a:bodyPr>
          <a:lstStyle/>
          <a:p>
            <a:pPr algn="r" fontAlgn="ctr"/>
            <a:r>
              <a:rPr lang="en-US" sz="1400" dirty="0">
                <a:solidFill>
                  <a:schemeClr val="tx1">
                    <a:lumMod val="95000"/>
                    <a:lumOff val="5000"/>
                  </a:schemeClr>
                </a:solidFill>
                <a:latin typeface="Huawei Sans" panose="020C0503030203020204" pitchFamily="34" charset="0"/>
                <a:ea typeface="方正兰亭黑简体" panose="02000000000000000000" pitchFamily="2" charset="-122"/>
                <a:sym typeface="Huawei Sans" panose="020C0503030203020204" pitchFamily="34" charset="0"/>
              </a:rPr>
              <a:t>GE 0/0/24</a:t>
            </a:r>
          </a:p>
        </p:txBody>
      </p:sp>
      <p:pic>
        <p:nvPicPr>
          <p:cNvPr id="26" name="图片 25" descr="汇聚交换机.png"/>
          <p:cNvPicPr>
            <a:picLocks noChangeAspect="1"/>
          </p:cNvPicPr>
          <p:nvPr/>
        </p:nvPicPr>
        <p:blipFill>
          <a:blip r:embed="rId4" cstate="print"/>
          <a:stretch>
            <a:fillRect/>
          </a:stretch>
        </p:blipFill>
        <p:spPr>
          <a:xfrm>
            <a:off x="6062558" y="3432673"/>
            <a:ext cx="540000" cy="441818"/>
          </a:xfrm>
          <a:prstGeom prst="rect">
            <a:avLst/>
          </a:prstGeom>
        </p:spPr>
      </p:pic>
      <p:sp>
        <p:nvSpPr>
          <p:cNvPr id="27" name="矩形 26"/>
          <p:cNvSpPr/>
          <p:nvPr/>
        </p:nvSpPr>
        <p:spPr>
          <a:xfrm>
            <a:off x="5019105" y="3340481"/>
            <a:ext cx="1044116" cy="307777"/>
          </a:xfrm>
          <a:prstGeom prst="rect">
            <a:avLst/>
          </a:prstGeom>
        </p:spPr>
        <p:txBody>
          <a:bodyPr wrap="square">
            <a:noAutofit/>
          </a:bodyPr>
          <a:lstStyle/>
          <a:p>
            <a:pPr algn="r" fontAlgn="ctr"/>
            <a:r>
              <a:rPr lang="en-US" sz="1400" dirty="0">
                <a:solidFill>
                  <a:schemeClr val="tx1">
                    <a:lumMod val="95000"/>
                    <a:lumOff val="5000"/>
                  </a:schemeClr>
                </a:solidFill>
                <a:latin typeface="Huawei Sans" panose="020C0503030203020204" pitchFamily="34" charset="0"/>
                <a:ea typeface="方正兰亭黑简体" panose="02000000000000000000" pitchFamily="2" charset="-122"/>
                <a:sym typeface="Huawei Sans" panose="020C0503030203020204" pitchFamily="34" charset="0"/>
              </a:rPr>
              <a:t>GE 0/0/1</a:t>
            </a:r>
          </a:p>
        </p:txBody>
      </p:sp>
      <p:pic>
        <p:nvPicPr>
          <p:cNvPr id="28" name="Picture 2" descr="G:\做的项目\公共\扁平图标切换\更新2015_01_21\oss扁平图标库2015_01_21更新-04.png"/>
          <p:cNvPicPr>
            <a:picLocks noChangeAspect="1" noChangeArrowheads="1"/>
          </p:cNvPicPr>
          <p:nvPr/>
        </p:nvPicPr>
        <p:blipFill>
          <a:blip r:embed="rId5" cstate="print"/>
          <a:stretch>
            <a:fillRect/>
          </a:stretch>
        </p:blipFill>
        <p:spPr bwMode="auto">
          <a:xfrm>
            <a:off x="8522232" y="3435471"/>
            <a:ext cx="541200" cy="442799"/>
          </a:xfrm>
          <a:prstGeom prst="rect">
            <a:avLst/>
          </a:prstGeom>
          <a:noFill/>
        </p:spPr>
      </p:pic>
      <p:cxnSp>
        <p:nvCxnSpPr>
          <p:cNvPr id="29" name="直接连接符 28"/>
          <p:cNvCxnSpPr>
            <a:stCxn id="26" idx="3"/>
            <a:endCxn id="28" idx="1"/>
          </p:cNvCxnSpPr>
          <p:nvPr/>
        </p:nvCxnSpPr>
        <p:spPr bwMode="auto">
          <a:xfrm>
            <a:off x="6602558" y="3653582"/>
            <a:ext cx="1919674" cy="3289"/>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30" name="TextBox 8"/>
          <p:cNvSpPr txBox="1">
            <a:spLocks noChangeArrowheads="1"/>
          </p:cNvSpPr>
          <p:nvPr/>
        </p:nvSpPr>
        <p:spPr bwMode="auto">
          <a:xfrm>
            <a:off x="8504464" y="2894511"/>
            <a:ext cx="55816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a:defRPr sz="2100">
                <a:solidFill>
                  <a:schemeClr val="tx1"/>
                </a:solidFill>
                <a:latin typeface="Arial" panose="020B0604020202020204" pitchFamily="34" charset="0"/>
                <a:ea typeface="MS PGothic" panose="020B0600070205080204" pitchFamily="34" charset="-128"/>
              </a:defRPr>
            </a:lvl1pPr>
            <a:lvl2pPr marL="742950" indent="-285750">
              <a:defRPr sz="2100">
                <a:solidFill>
                  <a:schemeClr val="tx1"/>
                </a:solidFill>
                <a:latin typeface="Arial" panose="020B0604020202020204" pitchFamily="34" charset="0"/>
                <a:ea typeface="MS PGothic" panose="020B0600070205080204" pitchFamily="34" charset="-128"/>
              </a:defRPr>
            </a:lvl2pPr>
            <a:lvl3pPr marL="1143000" indent="-228600">
              <a:defRPr sz="2100">
                <a:solidFill>
                  <a:schemeClr val="tx1"/>
                </a:solidFill>
                <a:latin typeface="Arial" panose="020B0604020202020204" pitchFamily="34" charset="0"/>
                <a:ea typeface="MS PGothic" panose="020B0600070205080204" pitchFamily="34" charset="-128"/>
              </a:defRPr>
            </a:lvl3pPr>
            <a:lvl4pPr marL="1600200" indent="-228600">
              <a:defRPr sz="2100">
                <a:solidFill>
                  <a:schemeClr val="tx1"/>
                </a:solidFill>
                <a:latin typeface="Arial" panose="020B0604020202020204" pitchFamily="34" charset="0"/>
                <a:ea typeface="MS PGothic" panose="020B0600070205080204" pitchFamily="34" charset="-128"/>
              </a:defRPr>
            </a:lvl4pPr>
            <a:lvl5pPr marL="2057400" indent="-228600">
              <a:defRPr sz="2100">
                <a:solidFill>
                  <a:schemeClr val="tx1"/>
                </a:solidFill>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4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R1</a:t>
            </a:r>
          </a:p>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1" i="0" u="none" strike="noStrike" cap="none" normalizeH="0" baseline="0" noProof="0" dirty="0">
                <a:ln>
                  <a:noFill/>
                </a:ln>
                <a:solidFill>
                  <a:prstClr val="black"/>
                </a:solidFill>
                <a:uLnTx/>
                <a:uFillTx/>
                <a:latin typeface="Huawei Sans" panose="020C0503030203020204" pitchFamily="34" charset="0"/>
                <a:ea typeface="方正兰亭黑简体" panose="02000000000000000000" pitchFamily="2" charset="-122"/>
                <a:sym typeface="Huawei Sans" panose="020C0503030203020204" pitchFamily="34" charset="0"/>
              </a:rPr>
              <a:t>NAT</a:t>
            </a:r>
          </a:p>
        </p:txBody>
      </p:sp>
      <p:sp>
        <p:nvSpPr>
          <p:cNvPr id="31" name="矩形 30"/>
          <p:cNvSpPr/>
          <p:nvPr/>
        </p:nvSpPr>
        <p:spPr>
          <a:xfrm>
            <a:off x="7284721" y="3653582"/>
            <a:ext cx="1237512" cy="738664"/>
          </a:xfrm>
          <a:prstGeom prst="rect">
            <a:avLst/>
          </a:prstGeom>
        </p:spPr>
        <p:txBody>
          <a:bodyPr wrap="square">
            <a:noAutofit/>
          </a:bodyPr>
          <a:lstStyle/>
          <a:p>
            <a:pPr algn="r" fontAlgn="ctr"/>
            <a:r>
              <a:rPr lang="en-US" sz="1400" dirty="0">
                <a:solidFill>
                  <a:schemeClr val="tx1">
                    <a:lumMod val="95000"/>
                    <a:lumOff val="5000"/>
                  </a:schemeClr>
                </a:solidFill>
                <a:latin typeface="Huawei Sans" panose="020C0503030203020204" pitchFamily="34" charset="0"/>
                <a:ea typeface="方正兰亭黑简体" panose="02000000000000000000" pitchFamily="2" charset="-122"/>
                <a:sym typeface="Huawei Sans" panose="020C0503030203020204" pitchFamily="34" charset="0"/>
              </a:rPr>
              <a:t>GE 0/0/0</a:t>
            </a:r>
          </a:p>
          <a:p>
            <a:pPr algn="r" fontAlgn="ctr"/>
            <a:r>
              <a:rPr lang="en-US" sz="1400" dirty="0">
                <a:solidFill>
                  <a:schemeClr val="tx1">
                    <a:lumMod val="95000"/>
                    <a:lumOff val="5000"/>
                  </a:schemeClr>
                </a:solidFill>
                <a:latin typeface="Huawei Sans" panose="020C0503030203020204" pitchFamily="34" charset="0"/>
                <a:ea typeface="方正兰亭黑简体" panose="02000000000000000000" pitchFamily="2" charset="-122"/>
                <a:sym typeface="Huawei Sans" panose="020C0503030203020204" pitchFamily="34" charset="0"/>
              </a:rPr>
              <a:t>192.168.30.2</a:t>
            </a:r>
          </a:p>
          <a:p>
            <a:pPr algn="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MAC</a:t>
            </a: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MAC3</a:t>
            </a: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矩形 34"/>
          <p:cNvSpPr/>
          <p:nvPr/>
        </p:nvSpPr>
        <p:spPr>
          <a:xfrm>
            <a:off x="6518171" y="3653583"/>
            <a:ext cx="1044116" cy="307777"/>
          </a:xfrm>
          <a:prstGeom prst="rect">
            <a:avLst/>
          </a:prstGeom>
        </p:spPr>
        <p:txBody>
          <a:bodyPr wrap="square">
            <a:noAutofit/>
          </a:bodyPr>
          <a:lstStyle/>
          <a:p>
            <a:pPr fontAlgn="ctr"/>
            <a:r>
              <a:rPr lang="en-US" sz="1400">
                <a:solidFill>
                  <a:schemeClr val="tx1">
                    <a:lumMod val="95000"/>
                    <a:lumOff val="5000"/>
                  </a:schemeClr>
                </a:solidFill>
                <a:latin typeface="Huawei Sans" panose="020C0503030203020204" pitchFamily="34" charset="0"/>
                <a:ea typeface="方正兰亭黑简体" panose="02000000000000000000" pitchFamily="2" charset="-122"/>
                <a:sym typeface="Huawei Sans" panose="020C0503030203020204" pitchFamily="34" charset="0"/>
              </a:rPr>
              <a:t>GE 0/0/2</a:t>
            </a:r>
          </a:p>
        </p:txBody>
      </p:sp>
      <p:cxnSp>
        <p:nvCxnSpPr>
          <p:cNvPr id="53" name="直接连接符 52"/>
          <p:cNvCxnSpPr/>
          <p:nvPr/>
        </p:nvCxnSpPr>
        <p:spPr bwMode="auto">
          <a:xfrm flipH="1">
            <a:off x="3169406" y="3874491"/>
            <a:ext cx="796773" cy="0"/>
          </a:xfrm>
          <a:prstGeom prst="line">
            <a:avLst/>
          </a:prstGeom>
          <a:solidFill>
            <a:schemeClr val="accent1"/>
          </a:solidFill>
          <a:ln w="25400" cap="flat" cmpd="sng" algn="ctr">
            <a:solidFill>
              <a:srgbClr val="00B0F0"/>
            </a:solidFill>
            <a:prstDash val="solid"/>
            <a:round/>
            <a:headEnd type="triangle" w="med" len="med"/>
            <a:tailEnd type="none" w="med" len="med"/>
          </a:ln>
          <a:effectLst/>
        </p:spPr>
      </p:cxnSp>
      <p:graphicFrame>
        <p:nvGraphicFramePr>
          <p:cNvPr id="71" name="表格 70"/>
          <p:cNvGraphicFramePr>
            <a:graphicFrameLocks noGrp="1"/>
          </p:cNvGraphicFramePr>
          <p:nvPr>
            <p:extLst/>
          </p:nvPr>
        </p:nvGraphicFramePr>
        <p:xfrm>
          <a:off x="3169406" y="4305541"/>
          <a:ext cx="2016326" cy="1371600"/>
        </p:xfrm>
        <a:graphic>
          <a:graphicData uri="http://schemas.openxmlformats.org/drawingml/2006/table">
            <a:tbl>
              <a:tblPr firstRow="1" bandRow="1">
                <a:tableStyleId>{616DA210-FB5B-4158-B5E0-FEB733F419BA}</a:tableStyleId>
              </a:tblPr>
              <a:tblGrid>
                <a:gridCol w="2016326">
                  <a:extLst>
                    <a:ext uri="{9D8B030D-6E8A-4147-A177-3AD203B41FA5}">
                      <a16:colId xmlns="" xmlns:a16="http://schemas.microsoft.com/office/drawing/2014/main" val="20000"/>
                    </a:ext>
                  </a:extLst>
                </a:gridCol>
              </a:tblGrid>
              <a:tr h="248161">
                <a:tc>
                  <a:txBody>
                    <a:bodyPr/>
                    <a:lstStyle/>
                    <a:p>
                      <a:pPr algn="ctr" fontAlgn="ctr"/>
                      <a:r>
                        <a:rPr lang="en-US" sz="1200" b="0" cap="none" dirty="0">
                          <a:ln>
                            <a:noFill/>
                          </a:ln>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Source MAC: </a:t>
                      </a:r>
                      <a:r>
                        <a:rPr lang="en-US" sz="1200" b="0" cap="none" dirty="0">
                          <a:ln>
                            <a:noFill/>
                          </a:ln>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MAC1</a:t>
                      </a: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rgbClr val="00B0F0"/>
                    </a:solidFill>
                  </a:tcPr>
                </a:tc>
                <a:extLst>
                  <a:ext uri="{0D108BD9-81ED-4DB2-BD59-A6C34878D82A}">
                    <a16:rowId xmlns="" xmlns:a16="http://schemas.microsoft.com/office/drawing/2014/main" val="10000"/>
                  </a:ext>
                </a:extLst>
              </a:tr>
              <a:tr h="248161">
                <a:tc>
                  <a:txBody>
                    <a:bodyPr/>
                    <a:lstStyle/>
                    <a:p>
                      <a:pPr marL="0" algn="ctr" defTabSz="914034" rtl="0" eaLnBrk="1" fontAlgn="ctr" latinLnBrk="0" hangingPunct="1"/>
                      <a:r>
                        <a:rPr lang="en-US" sz="1200" b="0" cap="none" dirty="0">
                          <a:ln>
                            <a:noFill/>
                          </a:ln>
                          <a:solidFill>
                            <a:schemeClr val="bg1"/>
                          </a:solidFill>
                          <a:latin typeface="Huawei Sans" panose="020C0503030203020204" pitchFamily="34" charset="0"/>
                          <a:ea typeface="方正兰亭黑简体" panose="02000000000000000000" pitchFamily="2" charset="-122"/>
                          <a:cs typeface="+mn-cs"/>
                          <a:sym typeface="Huawei Sans" panose="020C0503030203020204" pitchFamily="34" charset="0"/>
                        </a:rPr>
                        <a:t>Destination MAC: </a:t>
                      </a:r>
                      <a:r>
                        <a:rPr lang="en-US" sz="1200" b="0" cap="none" dirty="0">
                          <a:ln>
                            <a:noFill/>
                          </a:ln>
                          <a:solidFill>
                            <a:srgbClr val="EC7061"/>
                          </a:solidFill>
                          <a:latin typeface="Huawei Sans" panose="020C0503030203020204" pitchFamily="34" charset="0"/>
                          <a:ea typeface="方正兰亭黑简体" panose="02000000000000000000" pitchFamily="2" charset="-122"/>
                          <a:cs typeface="+mn-cs"/>
                          <a:sym typeface="Huawei Sans" panose="020C0503030203020204" pitchFamily="34" charset="0"/>
                        </a:rPr>
                        <a:t>MAC2</a:t>
                      </a: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rgbClr val="00B0F0"/>
                    </a:solidFill>
                  </a:tcPr>
                </a:tc>
                <a:extLst>
                  <a:ext uri="{0D108BD9-81ED-4DB2-BD59-A6C34878D82A}">
                    <a16:rowId xmlns="" xmlns:a16="http://schemas.microsoft.com/office/drawing/2014/main" val="10001"/>
                  </a:ext>
                </a:extLst>
              </a:tr>
              <a:tr h="248161">
                <a:tc>
                  <a:txBody>
                    <a:bodyPr/>
                    <a:lstStyle/>
                    <a:p>
                      <a:pPr algn="ctr" fontAlgn="ctr"/>
                      <a:r>
                        <a:rPr lang="en-US" sz="1200" b="0" cap="none" dirty="0">
                          <a:ln>
                            <a:noFill/>
                          </a:ln>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VLAN</a:t>
                      </a:r>
                      <a:r>
                        <a:rPr lang="en-US" sz="1200" b="0" cap="none" baseline="0" dirty="0">
                          <a:ln>
                            <a:noFill/>
                          </a:ln>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sz="1200" b="0" cap="none" dirty="0">
                          <a:ln>
                            <a:noFill/>
                          </a:ln>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tag: None</a:t>
                      </a: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rgbClr val="00B0F0"/>
                    </a:solidFill>
                  </a:tcPr>
                </a:tc>
                <a:extLst>
                  <a:ext uri="{0D108BD9-81ED-4DB2-BD59-A6C34878D82A}">
                    <a16:rowId xmlns="" xmlns:a16="http://schemas.microsoft.com/office/drawing/2014/main" val="10002"/>
                  </a:ext>
                </a:extLst>
              </a:tr>
              <a:tr h="248161">
                <a:tc>
                  <a:txBody>
                    <a:bodyPr/>
                    <a:lstStyle/>
                    <a:p>
                      <a:pPr algn="ctr" fontAlgn="ctr"/>
                      <a:r>
                        <a:rPr lang="en-US" sz="1200" b="0" cap="none">
                          <a:ln>
                            <a:noFill/>
                          </a:ln>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Source IP: 192.168.10.2</a:t>
                      </a: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48161">
                <a:tc>
                  <a:txBody>
                    <a:bodyPr/>
                    <a:lstStyle/>
                    <a:p>
                      <a:pPr algn="ctr" fontAlgn="ctr"/>
                      <a:r>
                        <a:rPr lang="en-US" sz="1200" b="0" cap="none" dirty="0">
                          <a:ln>
                            <a:noFill/>
                          </a:ln>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Destination IP: 2.3.4.5</a:t>
                      </a: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bl>
          </a:graphicData>
        </a:graphic>
      </p:graphicFrame>
      <p:sp>
        <p:nvSpPr>
          <p:cNvPr id="61" name="圆角矩形 75"/>
          <p:cNvSpPr/>
          <p:nvPr/>
        </p:nvSpPr>
        <p:spPr>
          <a:xfrm>
            <a:off x="559305" y="4477199"/>
            <a:ext cx="2328244" cy="295424"/>
          </a:xfrm>
          <a:prstGeom prst="roundRect">
            <a:avLst>
              <a:gd name="adj" fmla="val 10604"/>
            </a:avLst>
          </a:prstGeom>
          <a:solidFill>
            <a:srgbClr val="00B0F0"/>
          </a:solidFill>
          <a:ln>
            <a:noFill/>
          </a:ln>
        </p:spPr>
        <p:txBody>
          <a:bodyPr wrap="square" rtlCol="0" anchor="ctr" anchorCtr="0">
            <a:noAutofit/>
          </a:bodyPr>
          <a:lstStyle/>
          <a:p>
            <a:pPr algn="ctr" fontAlgn="ctr"/>
            <a:r>
              <a:rPr lang="en-US" sz="1400" b="1">
                <a:solidFill>
                  <a:prstClr val="white"/>
                </a:solidFill>
                <a:latin typeface="Huawei Sans" panose="020C0503030203020204" pitchFamily="34" charset="0"/>
                <a:sym typeface="Huawei Sans" panose="020C0503030203020204" pitchFamily="34" charset="0"/>
              </a:rPr>
              <a:t>PC Processing</a:t>
            </a:r>
          </a:p>
        </p:txBody>
      </p:sp>
      <p:sp>
        <p:nvSpPr>
          <p:cNvPr id="64" name="圆角矩形 75"/>
          <p:cNvSpPr/>
          <p:nvPr/>
        </p:nvSpPr>
        <p:spPr>
          <a:xfrm>
            <a:off x="559305" y="4806841"/>
            <a:ext cx="2328244" cy="1224000"/>
          </a:xfrm>
          <a:prstGeom prst="roundRect">
            <a:avLst>
              <a:gd name="adj" fmla="val 4852"/>
            </a:avLst>
          </a:prstGeom>
          <a:no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fontAlgn="ctr">
              <a:spcBef>
                <a:spcPts val="0"/>
              </a:spcBef>
              <a:spcAft>
                <a:spcPts val="600"/>
              </a:spcAft>
            </a:pPr>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Before sending a packet to 2.3.4.5, the PC sends the packet to its gateway after determining that the destination IP address is not on its network segment.</a:t>
            </a:r>
          </a:p>
        </p:txBody>
      </p:sp>
      <p:cxnSp>
        <p:nvCxnSpPr>
          <p:cNvPr id="87" name="直接连接符 86"/>
          <p:cNvCxnSpPr>
            <a:stCxn id="28" idx="3"/>
            <a:endCxn id="91" idx="1"/>
          </p:cNvCxnSpPr>
          <p:nvPr/>
        </p:nvCxnSpPr>
        <p:spPr bwMode="auto">
          <a:xfrm flipV="1">
            <a:off x="9063432" y="3656870"/>
            <a:ext cx="1937061" cy="1"/>
          </a:xfrm>
          <a:prstGeom prst="line">
            <a:avLst/>
          </a:prstGeom>
          <a:solidFill>
            <a:schemeClr val="accent1"/>
          </a:solidFill>
          <a:ln w="19050" cap="flat" cmpd="sng" algn="ctr">
            <a:solidFill>
              <a:schemeClr val="tx1"/>
            </a:solidFill>
            <a:prstDash val="solid"/>
            <a:round/>
            <a:headEnd type="none" w="med" len="med"/>
            <a:tailEnd type="none" w="med" len="med"/>
          </a:ln>
          <a:effectLst/>
        </p:spPr>
      </p:cxnSp>
      <p:pic>
        <p:nvPicPr>
          <p:cNvPr id="91" name="图片 90"/>
          <p:cNvPicPr>
            <a:picLocks/>
          </p:cNvPicPr>
          <p:nvPr/>
        </p:nvPicPr>
        <p:blipFill>
          <a:blip r:embed="rId6" cstate="print">
            <a:extLst>
              <a:ext uri="{28A0092B-C50C-407E-A947-70E740481C1C}">
                <a14:useLocalDpi xmlns:a14="http://schemas.microsoft.com/office/drawing/2010/main" val="0"/>
              </a:ext>
            </a:extLst>
          </a:blip>
          <a:stretch>
            <a:fillRect/>
          </a:stretch>
        </p:blipFill>
        <p:spPr>
          <a:xfrm>
            <a:off x="11000493" y="3435470"/>
            <a:ext cx="540000" cy="442800"/>
          </a:xfrm>
          <a:prstGeom prst="rect">
            <a:avLst/>
          </a:prstGeom>
        </p:spPr>
      </p:pic>
      <p:sp>
        <p:nvSpPr>
          <p:cNvPr id="92" name="TextBox 8"/>
          <p:cNvSpPr txBox="1">
            <a:spLocks noChangeArrowheads="1"/>
          </p:cNvSpPr>
          <p:nvPr/>
        </p:nvSpPr>
        <p:spPr bwMode="auto">
          <a:xfrm>
            <a:off x="10913665" y="3863817"/>
            <a:ext cx="71365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a:defRPr sz="2100">
                <a:solidFill>
                  <a:schemeClr val="tx1"/>
                </a:solidFill>
                <a:latin typeface="Arial" panose="020B0604020202020204" pitchFamily="34" charset="0"/>
                <a:ea typeface="MS PGothic" panose="020B0600070205080204" pitchFamily="34" charset="-128"/>
              </a:defRPr>
            </a:lvl1pPr>
            <a:lvl2pPr marL="742950" indent="-285750">
              <a:defRPr sz="2100">
                <a:solidFill>
                  <a:schemeClr val="tx1"/>
                </a:solidFill>
                <a:latin typeface="Arial" panose="020B0604020202020204" pitchFamily="34" charset="0"/>
                <a:ea typeface="MS PGothic" panose="020B0600070205080204" pitchFamily="34" charset="-128"/>
              </a:defRPr>
            </a:lvl2pPr>
            <a:lvl3pPr marL="1143000" indent="-228600">
              <a:defRPr sz="2100">
                <a:solidFill>
                  <a:schemeClr val="tx1"/>
                </a:solidFill>
                <a:latin typeface="Arial" panose="020B0604020202020204" pitchFamily="34" charset="0"/>
                <a:ea typeface="MS PGothic" panose="020B0600070205080204" pitchFamily="34" charset="-128"/>
              </a:defRPr>
            </a:lvl3pPr>
            <a:lvl4pPr marL="1600200" indent="-228600">
              <a:defRPr sz="2100">
                <a:solidFill>
                  <a:schemeClr val="tx1"/>
                </a:solidFill>
                <a:latin typeface="Arial" panose="020B0604020202020204" pitchFamily="34" charset="0"/>
                <a:ea typeface="MS PGothic" panose="020B0600070205080204" pitchFamily="34" charset="-128"/>
              </a:defRPr>
            </a:lvl4pPr>
            <a:lvl5pPr marL="2057400" indent="-228600">
              <a:defRPr sz="2100">
                <a:solidFill>
                  <a:schemeClr val="tx1"/>
                </a:solidFill>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400" noProof="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Server</a:t>
            </a:r>
          </a:p>
          <a:p>
            <a:pPr marL="0" marR="0" lvl="0" indent="0" algn="ctr" defTabSz="914400" eaLnBrk="1" fontAlgn="ctr" latinLnBrk="0" hangingPunct="1">
              <a:lnSpc>
                <a:spcPct val="100000"/>
              </a:lnSpc>
              <a:spcBef>
                <a:spcPts val="0"/>
              </a:spcBef>
              <a:spcAft>
                <a:spcPts val="0"/>
              </a:spcAft>
              <a:buClrTx/>
              <a:buSzTx/>
              <a:buFontTx/>
              <a:buNone/>
              <a:tabLst/>
              <a:defRPr/>
            </a:pPr>
            <a:r>
              <a:rPr lang="en-US" sz="1400" noProof="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2.3.4.5</a:t>
            </a:r>
          </a:p>
        </p:txBody>
      </p:sp>
      <p:sp>
        <p:nvSpPr>
          <p:cNvPr id="93" name="矩形 92"/>
          <p:cNvSpPr/>
          <p:nvPr/>
        </p:nvSpPr>
        <p:spPr>
          <a:xfrm>
            <a:off x="9069338" y="3653582"/>
            <a:ext cx="1179967" cy="307777"/>
          </a:xfrm>
          <a:prstGeom prst="rect">
            <a:avLst/>
          </a:prstGeom>
        </p:spPr>
        <p:txBody>
          <a:bodyPr wrap="square">
            <a:noAutofit/>
          </a:bodyPr>
          <a:lstStyle/>
          <a:p>
            <a:pP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1.2.3.4</a:t>
            </a:r>
          </a:p>
        </p:txBody>
      </p:sp>
      <p:grpSp>
        <p:nvGrpSpPr>
          <p:cNvPr id="43" name="组合 42"/>
          <p:cNvGrpSpPr/>
          <p:nvPr/>
        </p:nvGrpSpPr>
        <p:grpSpPr>
          <a:xfrm>
            <a:off x="9873313" y="3463890"/>
            <a:ext cx="751638" cy="392903"/>
            <a:chOff x="8133063" y="1699504"/>
            <a:chExt cx="751638" cy="392903"/>
          </a:xfrm>
        </p:grpSpPr>
        <p:sp>
          <p:nvSpPr>
            <p:cNvPr id="44" name="Freeform 159"/>
            <p:cNvSpPr/>
            <p:nvPr/>
          </p:nvSpPr>
          <p:spPr>
            <a:xfrm flipH="1">
              <a:off x="8133063" y="1699504"/>
              <a:ext cx="751638" cy="39290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矩形 44"/>
            <p:cNvSpPr/>
            <p:nvPr/>
          </p:nvSpPr>
          <p:spPr>
            <a:xfrm>
              <a:off x="8298787" y="1779718"/>
              <a:ext cx="434734" cy="307777"/>
            </a:xfrm>
            <a:prstGeom prst="rect">
              <a:avLst/>
            </a:prstGeom>
          </p:spPr>
          <p:txBody>
            <a:bodyPr wrap="square">
              <a:noAutofit/>
            </a:bodyPr>
            <a:lstStyle/>
            <a:p>
              <a:pPr algn="ct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ISP</a:t>
              </a:r>
            </a:p>
          </p:txBody>
        </p:sp>
      </p:grpSp>
      <p:pic>
        <p:nvPicPr>
          <p:cNvPr id="46" name="图片 45" descr="接入交换机.png">
            <a:extLst>
              <a:ext uri="{FF2B5EF4-FFF2-40B4-BE49-F238E27FC236}">
                <a16:creationId xmlns:a16="http://schemas.microsoft.com/office/drawing/2014/main" xmlns="" id="{A4EEA780-3CE8-4340-83D8-A49BC7227950}"/>
              </a:ext>
            </a:extLst>
          </p:cNvPr>
          <p:cNvPicPr>
            <a:picLocks noChangeAspect="1"/>
          </p:cNvPicPr>
          <p:nvPr/>
        </p:nvPicPr>
        <p:blipFill>
          <a:blip r:embed="rId7" cstate="print"/>
          <a:stretch>
            <a:fillRect/>
          </a:stretch>
        </p:blipFill>
        <p:spPr>
          <a:xfrm>
            <a:off x="4116105" y="3438758"/>
            <a:ext cx="540000" cy="441818"/>
          </a:xfrm>
          <a:prstGeom prst="rect">
            <a:avLst/>
          </a:prstGeom>
        </p:spPr>
      </p:pic>
      <p:sp>
        <p:nvSpPr>
          <p:cNvPr id="47" name="TextBox 77"/>
          <p:cNvSpPr txBox="1"/>
          <p:nvPr/>
        </p:nvSpPr>
        <p:spPr bwMode="auto">
          <a:xfrm>
            <a:off x="827469" y="2488644"/>
            <a:ext cx="2225628" cy="669483"/>
          </a:xfrm>
          <a:prstGeom prst="rect">
            <a:avLst/>
          </a:prstGeom>
          <a:noFill/>
          <a:ln w="9525" cap="flat" cmpd="sng" algn="ctr">
            <a:no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defPPr>
              <a:defRPr lang="en-US"/>
            </a:defPPr>
            <a:lvl1pPr marR="0" indent="0" defTabSz="914400" fontAlgn="t">
              <a:lnSpc>
                <a:spcPct val="100000"/>
              </a:lnSpc>
              <a:spcBef>
                <a:spcPct val="0"/>
              </a:spcBef>
              <a:spcAft>
                <a:spcPct val="0"/>
              </a:spcAft>
              <a:buClrTx/>
              <a:buSzTx/>
              <a:buFontTx/>
              <a:buNone/>
              <a:tabLst/>
              <a:defRPr kumimoji="0" sz="1000" b="0" i="0" u="none" strike="noStrike" cap="none" normalizeH="0" baseline="0">
                <a:ln>
                  <a:noFill/>
                </a:ln>
                <a:effectLst/>
                <a:latin typeface="FrutigerNext LT Regular" pitchFamily="34" charset="0"/>
                <a:ea typeface="宋体" pitchFamily="2" charset="-122"/>
              </a:defRPr>
            </a:lvl1p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IP: 192.168.10.2/24</a:t>
            </a:r>
          </a:p>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Default gateway: 192.168.10.254</a:t>
            </a:r>
          </a:p>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MAC: MAC1</a:t>
            </a:r>
          </a:p>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TextBox 8"/>
          <p:cNvSpPr txBox="1">
            <a:spLocks noChangeArrowheads="1"/>
          </p:cNvSpPr>
          <p:nvPr/>
        </p:nvSpPr>
        <p:spPr bwMode="auto">
          <a:xfrm>
            <a:off x="6017049" y="3138122"/>
            <a:ext cx="57579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a:defRPr sz="2100">
                <a:solidFill>
                  <a:schemeClr val="tx1"/>
                </a:solidFill>
                <a:latin typeface="Arial" panose="020B0604020202020204" pitchFamily="34" charset="0"/>
                <a:ea typeface="MS PGothic" panose="020B0600070205080204" pitchFamily="34" charset="-128"/>
              </a:defRPr>
            </a:lvl1pPr>
            <a:lvl2pPr marL="742950" indent="-285750">
              <a:defRPr sz="2100">
                <a:solidFill>
                  <a:schemeClr val="tx1"/>
                </a:solidFill>
                <a:latin typeface="Arial" panose="020B0604020202020204" pitchFamily="34" charset="0"/>
                <a:ea typeface="MS PGothic" panose="020B0600070205080204" pitchFamily="34" charset="-128"/>
              </a:defRPr>
            </a:lvl2pPr>
            <a:lvl3pPr marL="1143000" indent="-228600">
              <a:defRPr sz="2100">
                <a:solidFill>
                  <a:schemeClr val="tx1"/>
                </a:solidFill>
                <a:latin typeface="Arial" panose="020B0604020202020204" pitchFamily="34" charset="0"/>
                <a:ea typeface="MS PGothic" panose="020B0600070205080204" pitchFamily="34" charset="-128"/>
              </a:defRPr>
            </a:lvl3pPr>
            <a:lvl4pPr marL="1600200" indent="-228600">
              <a:defRPr sz="2100">
                <a:solidFill>
                  <a:schemeClr val="tx1"/>
                </a:solidFill>
                <a:latin typeface="Arial" panose="020B0604020202020204" pitchFamily="34" charset="0"/>
                <a:ea typeface="MS PGothic" panose="020B0600070205080204" pitchFamily="34" charset="-128"/>
              </a:defRPr>
            </a:lvl4pPr>
            <a:lvl5pPr marL="2057400" indent="-228600">
              <a:defRPr sz="2100">
                <a:solidFill>
                  <a:schemeClr val="tx1"/>
                </a:solidFill>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pPr marL="0" marR="0" lvl="0" indent="0" defTabSz="914400" eaLnBrk="1" fontAlgn="ctr" latinLnBrk="0" hangingPunct="1">
              <a:lnSpc>
                <a:spcPct val="100000"/>
              </a:lnSpc>
              <a:spcBef>
                <a:spcPts val="0"/>
              </a:spcBef>
              <a:spcAft>
                <a:spcPts val="0"/>
              </a:spcAft>
              <a:buClrTx/>
              <a:buSzTx/>
              <a:buFontTx/>
              <a:buNone/>
              <a:tabLst/>
              <a:defRPr/>
            </a:pPr>
            <a:r>
              <a:rPr lang="en-US" sz="1400" b="1">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SW2</a:t>
            </a:r>
          </a:p>
        </p:txBody>
      </p:sp>
      <p:sp>
        <p:nvSpPr>
          <p:cNvPr id="50" name="梯形 2"/>
          <p:cNvSpPr/>
          <p:nvPr/>
        </p:nvSpPr>
        <p:spPr>
          <a:xfrm>
            <a:off x="3169406" y="3942615"/>
            <a:ext cx="1670780" cy="349466"/>
          </a:xfrm>
          <a:custGeom>
            <a:avLst/>
            <a:gdLst>
              <a:gd name="connsiteX0" fmla="*/ 0 w 6840000"/>
              <a:gd name="connsiteY0" fmla="*/ 726886 h 726886"/>
              <a:gd name="connsiteX1" fmla="*/ 1804458 w 6840000"/>
              <a:gd name="connsiteY1" fmla="*/ 0 h 726886"/>
              <a:gd name="connsiteX2" fmla="*/ 5035542 w 6840000"/>
              <a:gd name="connsiteY2" fmla="*/ 0 h 726886"/>
              <a:gd name="connsiteX3" fmla="*/ 6840000 w 6840000"/>
              <a:gd name="connsiteY3" fmla="*/ 726886 h 726886"/>
              <a:gd name="connsiteX4" fmla="*/ 0 w 6840000"/>
              <a:gd name="connsiteY4" fmla="*/ 726886 h 726886"/>
              <a:gd name="connsiteX0" fmla="*/ 0 w 6840000"/>
              <a:gd name="connsiteY0" fmla="*/ 734506 h 734506"/>
              <a:gd name="connsiteX1" fmla="*/ 1804458 w 6840000"/>
              <a:gd name="connsiteY1" fmla="*/ 7620 h 734506"/>
              <a:gd name="connsiteX2" fmla="*/ 2901942 w 6840000"/>
              <a:gd name="connsiteY2" fmla="*/ 0 h 734506"/>
              <a:gd name="connsiteX3" fmla="*/ 6840000 w 6840000"/>
              <a:gd name="connsiteY3" fmla="*/ 734506 h 734506"/>
              <a:gd name="connsiteX4" fmla="*/ 0 w 6840000"/>
              <a:gd name="connsiteY4" fmla="*/ 734506 h 734506"/>
              <a:gd name="connsiteX0" fmla="*/ 0 w 5053258"/>
              <a:gd name="connsiteY0" fmla="*/ 693176 h 734506"/>
              <a:gd name="connsiteX1" fmla="*/ 17716 w 5053258"/>
              <a:gd name="connsiteY1" fmla="*/ 7620 h 734506"/>
              <a:gd name="connsiteX2" fmla="*/ 1115200 w 5053258"/>
              <a:gd name="connsiteY2" fmla="*/ 0 h 734506"/>
              <a:gd name="connsiteX3" fmla="*/ 5053258 w 5053258"/>
              <a:gd name="connsiteY3" fmla="*/ 734506 h 734506"/>
              <a:gd name="connsiteX4" fmla="*/ 0 w 5053258"/>
              <a:gd name="connsiteY4" fmla="*/ 693176 h 7345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53258" h="734506">
                <a:moveTo>
                  <a:pt x="0" y="693176"/>
                </a:moveTo>
                <a:lnTo>
                  <a:pt x="17716" y="7620"/>
                </a:lnTo>
                <a:lnTo>
                  <a:pt x="1115200" y="0"/>
                </a:lnTo>
                <a:lnTo>
                  <a:pt x="5053258" y="734506"/>
                </a:lnTo>
                <a:lnTo>
                  <a:pt x="0" y="693176"/>
                </a:lnTo>
                <a:close/>
              </a:path>
            </a:pathLst>
          </a:custGeom>
          <a:gradFill>
            <a:gsLst>
              <a:gs pos="100000">
                <a:srgbClr val="F4FBFE"/>
              </a:gs>
              <a:gs pos="0">
                <a:srgbClr val="99DFF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ndParaRPr>
          </a:p>
        </p:txBody>
      </p:sp>
      <p:sp>
        <p:nvSpPr>
          <p:cNvPr id="51" name="Right Arrow 157"/>
          <p:cNvSpPr/>
          <p:nvPr/>
        </p:nvSpPr>
        <p:spPr>
          <a:xfrm rot="7795213">
            <a:off x="1611862" y="4161054"/>
            <a:ext cx="358041" cy="197035"/>
          </a:xfrm>
          <a:prstGeom prst="rightArrow">
            <a:avLst>
              <a:gd name="adj1" fmla="val 40000"/>
              <a:gd name="adj2" fmla="val 50000"/>
            </a:avLst>
          </a:prstGeom>
          <a:gradFill flip="none" rotWithShape="1">
            <a:gsLst>
              <a:gs pos="15000">
                <a:srgbClr val="1AABE2">
                  <a:lumMod val="5000"/>
                  <a:lumOff val="95000"/>
                  <a:alpha val="0"/>
                </a:srgbClr>
              </a:gs>
              <a:gs pos="81000">
                <a:srgbClr val="99DFF9"/>
              </a:gs>
            </a:gsLst>
            <a:lin ang="0" scaled="1"/>
            <a:tileRect/>
          </a:gradFill>
          <a:ln w="15875" cap="flat" cmpd="sng" algn="ctr">
            <a:gradFill flip="none" rotWithShape="1">
              <a:gsLst>
                <a:gs pos="0">
                  <a:srgbClr val="1AABE2">
                    <a:lumMod val="5000"/>
                    <a:lumOff val="95000"/>
                  </a:srgbClr>
                </a:gs>
                <a:gs pos="100000">
                  <a:srgbClr val="00B0F0"/>
                </a:gs>
              </a:gsLst>
              <a:lin ang="0" scaled="1"/>
              <a:tileRect/>
            </a:grad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Huawei Sans" panose="020C0503030203020204" pitchFamily="34" charset="0"/>
              <a:ea typeface="方正兰亭黑简体"/>
              <a:cs typeface="+mn-cs"/>
              <a:sym typeface="Huawei Sans" panose="020C0503030203020204" pitchFamily="34" charset="0"/>
            </a:endParaRPr>
          </a:p>
        </p:txBody>
      </p:sp>
      <p:grpSp>
        <p:nvGrpSpPr>
          <p:cNvPr id="42" name="组合 41"/>
          <p:cNvGrpSpPr/>
          <p:nvPr/>
        </p:nvGrpSpPr>
        <p:grpSpPr>
          <a:xfrm>
            <a:off x="8383895" y="46870"/>
            <a:ext cx="3655705" cy="349200"/>
            <a:chOff x="7812395" y="283304"/>
            <a:chExt cx="3655705" cy="349200"/>
          </a:xfrm>
        </p:grpSpPr>
        <p:sp>
          <p:nvSpPr>
            <p:cNvPr id="57" name="燕尾形 56"/>
            <p:cNvSpPr/>
            <p:nvPr/>
          </p:nvSpPr>
          <p:spPr bwMode="auto">
            <a:xfrm>
              <a:off x="7812395" y="283304"/>
              <a:ext cx="1260000" cy="3492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45720" rIns="0" bIns="45720" numCol="1" rtlCol="0" anchor="ctr" anchorCtr="0" compatLnSpc="1">
              <a:prstTxWarp prst="textNoShape">
                <a:avLst/>
              </a:prstTxWarp>
              <a:noAutofit/>
            </a:bodyPr>
            <a:lstStyle/>
            <a:p>
              <a:pPr algn="ctr" fontAlgn="ctr">
                <a:lnSpc>
                  <a:spcPct val="90000"/>
                </a:lnSpc>
              </a:pPr>
              <a:r>
                <a:rPr lang="en-US" sz="1100" dirty="0">
                  <a:latin typeface="Huawei Sans" panose="020C0503030203020204" pitchFamily="34" charset="0"/>
                  <a:ea typeface="方正兰亭黑简体" panose="02000000000000000000" pitchFamily="2" charset="-122"/>
                  <a:sym typeface="Huawei Sans" panose="020C0503030203020204" pitchFamily="34" charset="0"/>
                </a:rPr>
                <a:t>Network Topology</a:t>
              </a:r>
            </a:p>
          </p:txBody>
        </p:sp>
        <p:sp>
          <p:nvSpPr>
            <p:cNvPr id="58" name="燕尾形 57"/>
            <p:cNvSpPr/>
            <p:nvPr/>
          </p:nvSpPr>
          <p:spPr bwMode="auto">
            <a:xfrm>
              <a:off x="8923340" y="283304"/>
              <a:ext cx="1260000" cy="3492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45720" rIns="0" bIns="45720" numCol="1" rtlCol="0" anchor="ctr" anchorCtr="0" compatLnSpc="1">
              <a:prstTxWarp prst="textNoShape">
                <a:avLst/>
              </a:prstTxWarp>
              <a:noAutofit/>
            </a:bodyPr>
            <a:lstStyle/>
            <a:p>
              <a:pPr algn="ctr" fontAlgn="ctr">
                <a:lnSpc>
                  <a:spcPct val="90000"/>
                </a:lnSpc>
                <a:spcBef>
                  <a:spcPts val="0"/>
                </a:spcBef>
              </a:pPr>
              <a:r>
                <a:rPr lang="en-US" sz="1100" dirty="0">
                  <a:latin typeface="Huawei Sans" panose="020C0503030203020204" pitchFamily="34" charset="0"/>
                  <a:ea typeface="方正兰亭黑简体" panose="02000000000000000000" pitchFamily="2" charset="-122"/>
                  <a:sym typeface="Huawei Sans" panose="020C0503030203020204" pitchFamily="34" charset="0"/>
                </a:rPr>
                <a:t>Logical Connection</a:t>
              </a:r>
            </a:p>
          </p:txBody>
        </p:sp>
        <p:sp>
          <p:nvSpPr>
            <p:cNvPr id="59" name="燕尾形 58"/>
            <p:cNvSpPr/>
            <p:nvPr/>
          </p:nvSpPr>
          <p:spPr bwMode="auto">
            <a:xfrm>
              <a:off x="10034285" y="283304"/>
              <a:ext cx="1433815" cy="34920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45720" rIns="0" bIns="45720" numCol="1" rtlCol="0" anchor="ctr" anchorCtr="0" compatLnSpc="1">
              <a:prstTxWarp prst="textNoShape">
                <a:avLst/>
              </a:prstTxWarp>
              <a:noAutofit/>
            </a:bodyPr>
            <a:lstStyle/>
            <a:p>
              <a:pPr algn="ctr" fontAlgn="ctr">
                <a:lnSpc>
                  <a:spcPct val="90000"/>
                </a:lnSpc>
              </a:pPr>
              <a:r>
                <a:rPr lang="en-US" sz="11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Communication Process</a:t>
              </a:r>
            </a:p>
          </p:txBody>
        </p:sp>
      </p:grpSp>
      <p:sp>
        <p:nvSpPr>
          <p:cNvPr id="41" name="圆角矩形 40"/>
          <p:cNvSpPr/>
          <p:nvPr/>
        </p:nvSpPr>
        <p:spPr>
          <a:xfrm>
            <a:off x="5251603" y="1395238"/>
            <a:ext cx="2100800" cy="665083"/>
          </a:xfrm>
          <a:prstGeom prst="roundRect">
            <a:avLst>
              <a:gd name="adj" fmla="val 5520"/>
            </a:avLst>
          </a:prstGeom>
          <a:solidFill>
            <a:srgbClr val="00B0F0">
              <a:alpha val="5000"/>
            </a:srgbClr>
          </a:solidFill>
          <a:ln>
            <a:solidFill>
              <a:srgbClr val="99DFF9"/>
            </a:solidFill>
          </a:ln>
        </p:spPr>
        <p:txBody>
          <a:bodyPr wrap="square">
            <a:noAutofit/>
          </a:bodyPr>
          <a:lstStyle/>
          <a:p>
            <a:pPr fontAlgn="ctr"/>
            <a:r>
              <a:rPr lang="en-US" sz="1200" b="1">
                <a:latin typeface="Huawei Sans" panose="020C0503030203020204" pitchFamily="34" charset="0"/>
                <a:ea typeface="方正兰亭黑简体" panose="02000000000000000000" pitchFamily="2" charset="-122"/>
                <a:sym typeface="Huawei Sans" panose="020C0503030203020204" pitchFamily="34" charset="0"/>
              </a:rPr>
              <a:t>VLANIF 10 </a:t>
            </a:r>
          </a:p>
          <a:p>
            <a:pPr fontAlgn="ctr"/>
            <a:r>
              <a:rPr lang="en-US" sz="1200">
                <a:latin typeface="Huawei Sans" panose="020C0503030203020204" pitchFamily="34" charset="0"/>
                <a:ea typeface="方正兰亭黑简体" panose="02000000000000000000" pitchFamily="2" charset="-122"/>
                <a:sym typeface="Huawei Sans" panose="020C0503030203020204" pitchFamily="34" charset="0"/>
              </a:rPr>
              <a:t>IP: 192.168.10.254/24</a:t>
            </a:r>
          </a:p>
          <a:p>
            <a:pPr fontAlgn="ctr"/>
            <a:r>
              <a:rPr lang="en-US" sz="120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MAC: MAC2</a:t>
            </a:r>
          </a:p>
        </p:txBody>
      </p:sp>
      <p:sp>
        <p:nvSpPr>
          <p:cNvPr id="52" name="圆角矩形 51"/>
          <p:cNvSpPr/>
          <p:nvPr/>
        </p:nvSpPr>
        <p:spPr>
          <a:xfrm>
            <a:off x="5251603" y="2100426"/>
            <a:ext cx="2100800" cy="665083"/>
          </a:xfrm>
          <a:prstGeom prst="roundRect">
            <a:avLst>
              <a:gd name="adj" fmla="val 5520"/>
            </a:avLst>
          </a:prstGeom>
          <a:solidFill>
            <a:srgbClr val="00B0F0">
              <a:alpha val="5000"/>
            </a:srgbClr>
          </a:solidFill>
          <a:ln>
            <a:solidFill>
              <a:srgbClr val="99DFF9"/>
            </a:solidFill>
          </a:ln>
        </p:spPr>
        <p:txBody>
          <a:bodyPr wrap="square">
            <a:noAutofit/>
          </a:bodyPr>
          <a:lstStyle/>
          <a:p>
            <a:pPr fontAlgn="ct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VLANIF 30 </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IP: 192.168.30.1/24</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MAC: MAC2</a:t>
            </a:r>
          </a:p>
        </p:txBody>
      </p:sp>
      <p:sp>
        <p:nvSpPr>
          <p:cNvPr id="54" name="等腰三角形 53"/>
          <p:cNvSpPr/>
          <p:nvPr/>
        </p:nvSpPr>
        <p:spPr>
          <a:xfrm flipV="1">
            <a:off x="5185732" y="2822650"/>
            <a:ext cx="2260097" cy="323436"/>
          </a:xfrm>
          <a:prstGeom prst="triangle">
            <a:avLst/>
          </a:prstGeom>
          <a:gradFill flip="none" rotWithShape="1">
            <a:gsLst>
              <a:gs pos="0">
                <a:srgbClr val="F4FBFE"/>
              </a:gs>
              <a:gs pos="100000">
                <a:srgbClr val="99DFF9"/>
              </a:gs>
            </a:gsLst>
            <a:lin ang="16200000" scaled="0"/>
            <a:tileRect/>
          </a:gradFill>
          <a:ln w="28575">
            <a:noFill/>
            <a:miter lim="800000"/>
            <a:headEnd type="none" w="sm" len="sm"/>
            <a:tailEnd type="none" w="sm" len="sm"/>
          </a:ln>
          <a:effectLst/>
        </p:spPr>
        <p:txBody>
          <a:bodyPr wrap="square" rtlCol="0" anchor="ctr">
            <a:noAutofit/>
          </a:bodyPr>
          <a:lstStyle/>
          <a:p>
            <a:pPr algn="ctr" defTabSz="914400" fontAlgn="ctr">
              <a:spcBef>
                <a:spcPct val="0"/>
              </a:spcBef>
              <a:spcAft>
                <a:spcPct val="0"/>
              </a:spcAft>
            </a:pPr>
            <a:endParaRPr lang="zh-CN" altLang="en-US" sz="1000" kern="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369706349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sym typeface="Huawei Sans" panose="020C0503030203020204" pitchFamily="34" charset="0"/>
              </a:rPr>
              <a:t>Communication Process (2)</a:t>
            </a:r>
            <a:endParaRPr lang="en-US">
              <a:sym typeface="Huawei Sans" panose="020C0503030203020204" pitchFamily="34" charset="0"/>
            </a:endParaRPr>
          </a:p>
        </p:txBody>
      </p:sp>
      <p:graphicFrame>
        <p:nvGraphicFramePr>
          <p:cNvPr id="86" name="表格 85"/>
          <p:cNvGraphicFramePr>
            <a:graphicFrameLocks noGrp="1"/>
          </p:cNvGraphicFramePr>
          <p:nvPr>
            <p:extLst/>
          </p:nvPr>
        </p:nvGraphicFramePr>
        <p:xfrm>
          <a:off x="5132542" y="4743905"/>
          <a:ext cx="2152179" cy="1371600"/>
        </p:xfrm>
        <a:graphic>
          <a:graphicData uri="http://schemas.openxmlformats.org/drawingml/2006/table">
            <a:tbl>
              <a:tblPr firstRow="1" bandRow="1">
                <a:tableStyleId>{616DA210-FB5B-4158-B5E0-FEB733F419BA}</a:tableStyleId>
              </a:tblPr>
              <a:tblGrid>
                <a:gridCol w="2152179">
                  <a:extLst>
                    <a:ext uri="{9D8B030D-6E8A-4147-A177-3AD203B41FA5}">
                      <a16:colId xmlns="" xmlns:a16="http://schemas.microsoft.com/office/drawing/2014/main" val="20000"/>
                    </a:ext>
                  </a:extLst>
                </a:gridCol>
              </a:tblGrid>
              <a:tr h="248161">
                <a:tc>
                  <a:txBody>
                    <a:bodyPr/>
                    <a:lstStyle/>
                    <a:p>
                      <a:pPr marL="0" algn="ctr" defTabSz="914034" rtl="0" eaLnBrk="1" fontAlgn="ctr" latinLnBrk="0" hangingPunct="1"/>
                      <a:r>
                        <a:rPr lang="en-US" sz="1200" b="0" cap="none" dirty="0">
                          <a:ln>
                            <a:noFill/>
                          </a:ln>
                          <a:solidFill>
                            <a:schemeClr val="bg1"/>
                          </a:solidFill>
                          <a:latin typeface="Huawei Sans" panose="020C0503030203020204" pitchFamily="34" charset="0"/>
                          <a:ea typeface="方正兰亭黑简体" panose="02000000000000000000" pitchFamily="2" charset="-122"/>
                          <a:cs typeface="+mn-cs"/>
                          <a:sym typeface="Huawei Sans" panose="020C0503030203020204" pitchFamily="34" charset="0"/>
                        </a:rPr>
                        <a:t>Source MAC: </a:t>
                      </a:r>
                      <a:r>
                        <a:rPr lang="en-US" sz="1200" b="0" cap="none" dirty="0">
                          <a:ln>
                            <a:noFill/>
                          </a:ln>
                          <a:solidFill>
                            <a:srgbClr val="EC7061"/>
                          </a:solidFill>
                          <a:latin typeface="Huawei Sans" panose="020C0503030203020204" pitchFamily="34" charset="0"/>
                          <a:ea typeface="方正兰亭黑简体" panose="02000000000000000000" pitchFamily="2" charset="-122"/>
                          <a:cs typeface="+mn-cs"/>
                          <a:sym typeface="Huawei Sans" panose="020C0503030203020204" pitchFamily="34" charset="0"/>
                        </a:rPr>
                        <a:t>MAC1</a:t>
                      </a: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rgbClr val="00B0F0"/>
                    </a:solidFill>
                  </a:tcPr>
                </a:tc>
                <a:extLst>
                  <a:ext uri="{0D108BD9-81ED-4DB2-BD59-A6C34878D82A}">
                    <a16:rowId xmlns="" xmlns:a16="http://schemas.microsoft.com/office/drawing/2014/main" val="10000"/>
                  </a:ext>
                </a:extLst>
              </a:tr>
              <a:tr h="248161">
                <a:tc>
                  <a:txBody>
                    <a:bodyPr/>
                    <a:lstStyle/>
                    <a:p>
                      <a:pPr marL="0" algn="ctr" defTabSz="914034" rtl="0" eaLnBrk="1" fontAlgn="ctr" latinLnBrk="0" hangingPunct="1"/>
                      <a:r>
                        <a:rPr lang="en-US" sz="1200" b="0" cap="none" dirty="0">
                          <a:ln>
                            <a:noFill/>
                          </a:ln>
                          <a:solidFill>
                            <a:schemeClr val="bg1"/>
                          </a:solidFill>
                          <a:latin typeface="Huawei Sans" panose="020C0503030203020204" pitchFamily="34" charset="0"/>
                          <a:ea typeface="方正兰亭黑简体" panose="02000000000000000000" pitchFamily="2" charset="-122"/>
                          <a:cs typeface="+mn-cs"/>
                          <a:sym typeface="Huawei Sans" panose="020C0503030203020204" pitchFamily="34" charset="0"/>
                        </a:rPr>
                        <a:t>Destination MAC: </a:t>
                      </a:r>
                      <a:r>
                        <a:rPr lang="en-US" sz="1200" b="0" cap="none" dirty="0">
                          <a:ln>
                            <a:noFill/>
                          </a:ln>
                          <a:solidFill>
                            <a:srgbClr val="EC7061"/>
                          </a:solidFill>
                          <a:latin typeface="Huawei Sans" panose="020C0503030203020204" pitchFamily="34" charset="0"/>
                          <a:ea typeface="方正兰亭黑简体" panose="02000000000000000000" pitchFamily="2" charset="-122"/>
                          <a:cs typeface="+mn-cs"/>
                          <a:sym typeface="Huawei Sans" panose="020C0503030203020204" pitchFamily="34" charset="0"/>
                        </a:rPr>
                        <a:t>MAC2</a:t>
                      </a: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rgbClr val="00B0F0"/>
                    </a:solidFill>
                  </a:tcPr>
                </a:tc>
                <a:extLst>
                  <a:ext uri="{0D108BD9-81ED-4DB2-BD59-A6C34878D82A}">
                    <a16:rowId xmlns="" xmlns:a16="http://schemas.microsoft.com/office/drawing/2014/main" val="10001"/>
                  </a:ext>
                </a:extLst>
              </a:tr>
              <a:tr h="248161">
                <a:tc>
                  <a:txBody>
                    <a:bodyPr/>
                    <a:lstStyle/>
                    <a:p>
                      <a:pPr algn="ctr" fontAlgn="ctr"/>
                      <a:r>
                        <a:rPr lang="en-US" sz="1200" b="0" cap="none">
                          <a:ln>
                            <a:noFill/>
                          </a:ln>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VLAN</a:t>
                      </a:r>
                      <a:r>
                        <a:rPr lang="en-US" sz="1200" b="0" cap="none" baseline="0">
                          <a:ln>
                            <a:noFill/>
                          </a:ln>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sz="1200" b="0" cap="none">
                          <a:ln>
                            <a:noFill/>
                          </a:ln>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tag: 10</a:t>
                      </a: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rgbClr val="00B0F0"/>
                    </a:solidFill>
                  </a:tcPr>
                </a:tc>
                <a:extLst>
                  <a:ext uri="{0D108BD9-81ED-4DB2-BD59-A6C34878D82A}">
                    <a16:rowId xmlns="" xmlns:a16="http://schemas.microsoft.com/office/drawing/2014/main" val="10002"/>
                  </a:ext>
                </a:extLst>
              </a:tr>
              <a:tr h="248161">
                <a:tc>
                  <a:txBody>
                    <a:bodyPr/>
                    <a:lstStyle/>
                    <a:p>
                      <a:pPr algn="ctr" fontAlgn="ctr"/>
                      <a:r>
                        <a:rPr lang="en-US" sz="1200" b="0" cap="none" dirty="0">
                          <a:ln>
                            <a:noFill/>
                          </a:ln>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Source IP:</a:t>
                      </a:r>
                      <a:r>
                        <a:rPr lang="en-US" sz="1200" b="0" cap="none" baseline="0" dirty="0">
                          <a:ln>
                            <a:noFill/>
                          </a:ln>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sz="1200" b="0" cap="none" dirty="0">
                          <a:ln>
                            <a:noFill/>
                          </a:ln>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192.168.10.2</a:t>
                      </a: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48161">
                <a:tc>
                  <a:txBody>
                    <a:bodyPr/>
                    <a:lstStyle/>
                    <a:p>
                      <a:pPr algn="ctr" fontAlgn="ctr"/>
                      <a:r>
                        <a:rPr lang="en-US" sz="1200" b="0" cap="none" dirty="0">
                          <a:ln>
                            <a:noFill/>
                          </a:ln>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Destination IP: 2.3.4.5</a:t>
                      </a: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bl>
          </a:graphicData>
        </a:graphic>
      </p:graphicFrame>
      <p:sp>
        <p:nvSpPr>
          <p:cNvPr id="90" name="圆角矩形 75"/>
          <p:cNvSpPr/>
          <p:nvPr/>
        </p:nvSpPr>
        <p:spPr>
          <a:xfrm>
            <a:off x="1347054" y="5287683"/>
            <a:ext cx="3182960" cy="295424"/>
          </a:xfrm>
          <a:prstGeom prst="roundRect">
            <a:avLst>
              <a:gd name="adj" fmla="val 10604"/>
            </a:avLst>
          </a:prstGeom>
          <a:solidFill>
            <a:srgbClr val="00B0F0"/>
          </a:solidFill>
          <a:ln>
            <a:noFill/>
          </a:ln>
        </p:spPr>
        <p:txBody>
          <a:bodyPr wrap="square" rtlCol="0" anchor="ctr" anchorCtr="0">
            <a:noAutofit/>
          </a:bodyPr>
          <a:lstStyle/>
          <a:p>
            <a:pPr algn="ctr" fontAlgn="ctr"/>
            <a:r>
              <a:rPr lang="en-US" sz="1400" b="1" dirty="0">
                <a:solidFill>
                  <a:prstClr val="white"/>
                </a:solidFill>
                <a:latin typeface="Huawei Sans" panose="020C0503030203020204" pitchFamily="34" charset="0"/>
                <a:sym typeface="Huawei Sans" panose="020C0503030203020204" pitchFamily="34" charset="0"/>
              </a:rPr>
              <a:t>SW1 Processing</a:t>
            </a:r>
          </a:p>
        </p:txBody>
      </p:sp>
      <p:sp>
        <p:nvSpPr>
          <p:cNvPr id="91" name="圆角矩形 75"/>
          <p:cNvSpPr/>
          <p:nvPr/>
        </p:nvSpPr>
        <p:spPr>
          <a:xfrm>
            <a:off x="1347054" y="5617325"/>
            <a:ext cx="3182960" cy="648000"/>
          </a:xfrm>
          <a:prstGeom prst="roundRect">
            <a:avLst>
              <a:gd name="adj" fmla="val 4852"/>
            </a:avLst>
          </a:prstGeom>
          <a:no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fontAlgn="ctr">
              <a:spcBef>
                <a:spcPts val="0"/>
              </a:spcBef>
              <a:spcAft>
                <a:spcPts val="600"/>
              </a:spcAft>
            </a:pPr>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After receiving the frame, SW1 searches the MAC address table for the destination MAC address and forwards the frame.</a:t>
            </a:r>
          </a:p>
        </p:txBody>
      </p:sp>
      <p:graphicFrame>
        <p:nvGraphicFramePr>
          <p:cNvPr id="99" name="表格 98"/>
          <p:cNvGraphicFramePr>
            <a:graphicFrameLocks noGrp="1"/>
          </p:cNvGraphicFramePr>
          <p:nvPr>
            <p:extLst/>
          </p:nvPr>
        </p:nvGraphicFramePr>
        <p:xfrm>
          <a:off x="1355389" y="4312348"/>
          <a:ext cx="3012816" cy="842559"/>
        </p:xfrm>
        <a:graphic>
          <a:graphicData uri="http://schemas.openxmlformats.org/drawingml/2006/table">
            <a:tbl>
              <a:tblPr/>
              <a:tblGrid>
                <a:gridCol w="1248508">
                  <a:extLst>
                    <a:ext uri="{9D8B030D-6E8A-4147-A177-3AD203B41FA5}">
                      <a16:colId xmlns="" xmlns:a16="http://schemas.microsoft.com/office/drawing/2014/main" val="20000"/>
                    </a:ext>
                  </a:extLst>
                </a:gridCol>
                <a:gridCol w="719147">
                  <a:extLst>
                    <a:ext uri="{9D8B030D-6E8A-4147-A177-3AD203B41FA5}">
                      <a16:colId xmlns="" xmlns:a16="http://schemas.microsoft.com/office/drawing/2014/main" val="20001"/>
                    </a:ext>
                  </a:extLst>
                </a:gridCol>
                <a:gridCol w="1045161">
                  <a:extLst>
                    <a:ext uri="{9D8B030D-6E8A-4147-A177-3AD203B41FA5}">
                      <a16:colId xmlns="" xmlns:a16="http://schemas.microsoft.com/office/drawing/2014/main" val="20002"/>
                    </a:ext>
                  </a:extLst>
                </a:gridCol>
              </a:tblGrid>
              <a:tr h="285161">
                <a:tc>
                  <a:txBody>
                    <a:bodyPr/>
                    <a:lstStyle/>
                    <a:p>
                      <a:pPr marL="0" algn="ctr" defTabSz="914034" rtl="0" eaLnBrk="1" fontAlgn="ctr" latinLnBrk="0" hangingPunct="1"/>
                      <a:r>
                        <a:rPr 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MAC Address</a:t>
                      </a:r>
                    </a:p>
                  </a:txBody>
                  <a:tcP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00B0F0"/>
                    </a:solidFill>
                  </a:tcPr>
                </a:tc>
                <a:tc>
                  <a:txBody>
                    <a:bodyPr/>
                    <a:lstStyle/>
                    <a:p>
                      <a:pPr marL="0" algn="ctr" defTabSz="914034" rtl="0" eaLnBrk="1" fontAlgn="ctr" latinLnBrk="0" hangingPunct="1"/>
                      <a:r>
                        <a:rPr lang="en-US" sz="12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VLAN</a:t>
                      </a:r>
                    </a:p>
                  </a:txBody>
                  <a:tcP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00B0F0"/>
                    </a:solidFill>
                  </a:tcPr>
                </a:tc>
                <a:tc>
                  <a:txBody>
                    <a:bodyPr/>
                    <a:lstStyle/>
                    <a:p>
                      <a:pPr marL="0" algn="ctr" defTabSz="914034" rtl="0" eaLnBrk="1" fontAlgn="ctr" latinLnBrk="0" hangingPunct="1"/>
                      <a:r>
                        <a:rPr lang="en-US" sz="1200" b="1">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Interface</a:t>
                      </a:r>
                    </a:p>
                  </a:txBody>
                  <a:tcP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00B0F0"/>
                    </a:solidFill>
                  </a:tcPr>
                </a:tc>
                <a:extLst>
                  <a:ext uri="{0D108BD9-81ED-4DB2-BD59-A6C34878D82A}">
                    <a16:rowId xmlns="" xmlns:a16="http://schemas.microsoft.com/office/drawing/2014/main" val="10000"/>
                  </a:ext>
                </a:extLst>
              </a:tr>
              <a:tr h="278699">
                <a:tc>
                  <a:txBody>
                    <a:bodyPr/>
                    <a:lstStyle/>
                    <a:p>
                      <a:pPr marL="0" algn="ctr" defTabSz="914034" rtl="0" eaLnBrk="1" fontAlgn="ctr" latinLnBrk="0" hangingPunct="1"/>
                      <a:r>
                        <a:rPr lang="en-US" sz="1200" b="0">
                          <a:solidFill>
                            <a:schemeClr val="tx1"/>
                          </a:solidFill>
                          <a:latin typeface="Huawei Sans" panose="020C0503030203020204" pitchFamily="34" charset="0"/>
                          <a:ea typeface="方正兰亭黑简体" panose="02000000000000000000" pitchFamily="2" charset="-122"/>
                          <a:cs typeface="+mn-cs"/>
                          <a:sym typeface="Huawei Sans" panose="020C0503030203020204" pitchFamily="34" charset="0"/>
                        </a:rPr>
                        <a:t>MAC1</a:t>
                      </a:r>
                    </a:p>
                  </a:txBody>
                  <a:tcP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tc>
                  <a:txBody>
                    <a:bodyPr/>
                    <a:lstStyle/>
                    <a:p>
                      <a:pPr marL="0" algn="ctr" defTabSz="914034" rtl="0" eaLnBrk="1" fontAlgn="ctr" latinLnBrk="0" hangingPunct="1"/>
                      <a:r>
                        <a:rPr lang="en-US" sz="1200" b="0">
                          <a:solidFill>
                            <a:schemeClr val="tx1"/>
                          </a:solidFill>
                          <a:latin typeface="Huawei Sans" panose="020C0503030203020204" pitchFamily="34" charset="0"/>
                          <a:ea typeface="方正兰亭黑简体" panose="02000000000000000000" pitchFamily="2" charset="-122"/>
                          <a:cs typeface="+mn-cs"/>
                          <a:sym typeface="Huawei Sans" panose="020C0503030203020204" pitchFamily="34" charset="0"/>
                        </a:rPr>
                        <a:t>10</a:t>
                      </a:r>
                    </a:p>
                  </a:txBody>
                  <a:tcP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tc>
                  <a:txBody>
                    <a:bodyPr/>
                    <a:lstStyle/>
                    <a:p>
                      <a:pPr marL="0" algn="ctr" defTabSz="914034" rtl="0" eaLnBrk="1" fontAlgn="ctr" latinLnBrk="0" hangingPunct="1"/>
                      <a:r>
                        <a:rPr lang="en-US" sz="1200" b="0" dirty="0">
                          <a:solidFill>
                            <a:schemeClr val="tx1"/>
                          </a:solidFill>
                          <a:latin typeface="Huawei Sans" panose="020C0503030203020204" pitchFamily="34" charset="0"/>
                          <a:ea typeface="方正兰亭黑简体" panose="02000000000000000000" pitchFamily="2" charset="-122"/>
                          <a:cs typeface="+mn-cs"/>
                          <a:sym typeface="Huawei Sans" panose="020C0503030203020204" pitchFamily="34" charset="0"/>
                        </a:rPr>
                        <a:t>GE 0/0/1</a:t>
                      </a:r>
                    </a:p>
                  </a:txBody>
                  <a:tcP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extLst>
                  <a:ext uri="{0D108BD9-81ED-4DB2-BD59-A6C34878D82A}">
                    <a16:rowId xmlns="" xmlns:a16="http://schemas.microsoft.com/office/drawing/2014/main" val="10001"/>
                  </a:ext>
                </a:extLst>
              </a:tr>
              <a:tr h="278699">
                <a:tc>
                  <a:txBody>
                    <a:bodyPr/>
                    <a:lstStyle/>
                    <a:p>
                      <a:pPr marL="0" algn="ctr" defTabSz="914034" rtl="0" eaLnBrk="1" fontAlgn="ctr" latinLnBrk="0" hangingPunct="1"/>
                      <a:r>
                        <a:rPr lang="en-US" sz="1200" b="0">
                          <a:solidFill>
                            <a:schemeClr val="tx1"/>
                          </a:solidFill>
                          <a:latin typeface="Huawei Sans" panose="020C0503030203020204" pitchFamily="34" charset="0"/>
                          <a:ea typeface="方正兰亭黑简体" panose="02000000000000000000" pitchFamily="2" charset="-122"/>
                          <a:cs typeface="+mn-cs"/>
                          <a:sym typeface="Huawei Sans" panose="020C0503030203020204" pitchFamily="34" charset="0"/>
                        </a:rPr>
                        <a:t>MAC2</a:t>
                      </a:r>
                    </a:p>
                  </a:txBody>
                  <a:tcP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tc>
                  <a:txBody>
                    <a:bodyPr/>
                    <a:lstStyle/>
                    <a:p>
                      <a:pPr marL="0" algn="ctr" defTabSz="914034" rtl="0" eaLnBrk="1" fontAlgn="ctr" latinLnBrk="0" hangingPunct="1"/>
                      <a:r>
                        <a:rPr lang="en-US" sz="1200" b="0">
                          <a:solidFill>
                            <a:schemeClr val="tx1"/>
                          </a:solidFill>
                          <a:latin typeface="Huawei Sans" panose="020C0503030203020204" pitchFamily="34" charset="0"/>
                          <a:ea typeface="方正兰亭黑简体" panose="02000000000000000000" pitchFamily="2" charset="-122"/>
                          <a:cs typeface="+mn-cs"/>
                          <a:sym typeface="Huawei Sans" panose="020C0503030203020204" pitchFamily="34" charset="0"/>
                        </a:rPr>
                        <a:t>10</a:t>
                      </a:r>
                    </a:p>
                  </a:txBody>
                  <a:tcP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tc>
                  <a:txBody>
                    <a:bodyPr/>
                    <a:lstStyle/>
                    <a:p>
                      <a:pPr marL="0" algn="ctr" defTabSz="914034" rtl="0" eaLnBrk="1" fontAlgn="ctr" latinLnBrk="0" hangingPunct="1"/>
                      <a:r>
                        <a:rPr lang="en-US" sz="1200" b="0" dirty="0">
                          <a:solidFill>
                            <a:schemeClr val="tx1"/>
                          </a:solidFill>
                          <a:latin typeface="Huawei Sans" panose="020C0503030203020204" pitchFamily="34" charset="0"/>
                          <a:ea typeface="方正兰亭黑简体" panose="02000000000000000000" pitchFamily="2" charset="-122"/>
                          <a:cs typeface="+mn-cs"/>
                          <a:sym typeface="Huawei Sans" panose="020C0503030203020204" pitchFamily="34" charset="0"/>
                        </a:rPr>
                        <a:t>GE 0/0/24</a:t>
                      </a:r>
                    </a:p>
                  </a:txBody>
                  <a:tcP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extLst>
                  <a:ext uri="{0D108BD9-81ED-4DB2-BD59-A6C34878D82A}">
                    <a16:rowId xmlns="" xmlns:a16="http://schemas.microsoft.com/office/drawing/2014/main" val="10002"/>
                  </a:ext>
                </a:extLst>
              </a:tr>
            </a:tbl>
          </a:graphicData>
        </a:graphic>
      </p:graphicFrame>
      <p:cxnSp>
        <p:nvCxnSpPr>
          <p:cNvPr id="112" name="直接连接符 111"/>
          <p:cNvCxnSpPr/>
          <p:nvPr/>
        </p:nvCxnSpPr>
        <p:spPr bwMode="auto">
          <a:xfrm flipH="1">
            <a:off x="5116896" y="4249997"/>
            <a:ext cx="796773" cy="0"/>
          </a:xfrm>
          <a:prstGeom prst="line">
            <a:avLst/>
          </a:prstGeom>
          <a:solidFill>
            <a:schemeClr val="accent1"/>
          </a:solidFill>
          <a:ln w="25400" cap="flat" cmpd="sng" algn="ctr">
            <a:solidFill>
              <a:srgbClr val="00B0F0"/>
            </a:solidFill>
            <a:prstDash val="solid"/>
            <a:round/>
            <a:headEnd type="triangle" w="med" len="med"/>
            <a:tailEnd type="none" w="med" len="med"/>
          </a:ln>
          <a:effectLst/>
        </p:spPr>
      </p:cxnSp>
      <p:pic>
        <p:nvPicPr>
          <p:cNvPr id="123" name="图片 122" descr="汇聚交换机.png"/>
          <p:cNvPicPr>
            <a:picLocks noChangeAspect="1"/>
          </p:cNvPicPr>
          <p:nvPr/>
        </p:nvPicPr>
        <p:blipFill>
          <a:blip r:embed="rId3" cstate="print"/>
          <a:stretch>
            <a:fillRect/>
          </a:stretch>
        </p:blipFill>
        <p:spPr>
          <a:xfrm>
            <a:off x="6062558" y="3432673"/>
            <a:ext cx="540000" cy="441818"/>
          </a:xfrm>
          <a:prstGeom prst="rect">
            <a:avLst/>
          </a:prstGeom>
        </p:spPr>
      </p:pic>
      <p:pic>
        <p:nvPicPr>
          <p:cNvPr id="125" name="Picture 2" descr="G:\做的项目\公共\扁平图标切换\更新2015_01_21\oss扁平图标库2015_01_21更新-04.png"/>
          <p:cNvPicPr>
            <a:picLocks noChangeAspect="1" noChangeArrowheads="1"/>
          </p:cNvPicPr>
          <p:nvPr/>
        </p:nvPicPr>
        <p:blipFill>
          <a:blip r:embed="rId4" cstate="print"/>
          <a:stretch>
            <a:fillRect/>
          </a:stretch>
        </p:blipFill>
        <p:spPr bwMode="auto">
          <a:xfrm>
            <a:off x="8522232" y="3435471"/>
            <a:ext cx="541200" cy="442799"/>
          </a:xfrm>
          <a:prstGeom prst="rect">
            <a:avLst/>
          </a:prstGeom>
          <a:noFill/>
        </p:spPr>
      </p:pic>
      <p:cxnSp>
        <p:nvCxnSpPr>
          <p:cNvPr id="126" name="直接连接符 125"/>
          <p:cNvCxnSpPr>
            <a:stCxn id="123" idx="3"/>
            <a:endCxn id="125" idx="1"/>
          </p:cNvCxnSpPr>
          <p:nvPr/>
        </p:nvCxnSpPr>
        <p:spPr bwMode="auto">
          <a:xfrm>
            <a:off x="6602558" y="3653582"/>
            <a:ext cx="1919674" cy="3289"/>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127" name="TextBox 8"/>
          <p:cNvSpPr txBox="1">
            <a:spLocks noChangeArrowheads="1"/>
          </p:cNvSpPr>
          <p:nvPr/>
        </p:nvSpPr>
        <p:spPr bwMode="auto">
          <a:xfrm>
            <a:off x="8504464" y="2894511"/>
            <a:ext cx="55816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a:defRPr sz="2100">
                <a:solidFill>
                  <a:schemeClr val="tx1"/>
                </a:solidFill>
                <a:latin typeface="Arial" panose="020B0604020202020204" pitchFamily="34" charset="0"/>
                <a:ea typeface="MS PGothic" panose="020B0600070205080204" pitchFamily="34" charset="-128"/>
              </a:defRPr>
            </a:lvl1pPr>
            <a:lvl2pPr marL="742950" indent="-285750">
              <a:defRPr sz="2100">
                <a:solidFill>
                  <a:schemeClr val="tx1"/>
                </a:solidFill>
                <a:latin typeface="Arial" panose="020B0604020202020204" pitchFamily="34" charset="0"/>
                <a:ea typeface="MS PGothic" panose="020B0600070205080204" pitchFamily="34" charset="-128"/>
              </a:defRPr>
            </a:lvl2pPr>
            <a:lvl3pPr marL="1143000" indent="-228600">
              <a:defRPr sz="2100">
                <a:solidFill>
                  <a:schemeClr val="tx1"/>
                </a:solidFill>
                <a:latin typeface="Arial" panose="020B0604020202020204" pitchFamily="34" charset="0"/>
                <a:ea typeface="MS PGothic" panose="020B0600070205080204" pitchFamily="34" charset="-128"/>
              </a:defRPr>
            </a:lvl3pPr>
            <a:lvl4pPr marL="1600200" indent="-228600">
              <a:defRPr sz="2100">
                <a:solidFill>
                  <a:schemeClr val="tx1"/>
                </a:solidFill>
                <a:latin typeface="Arial" panose="020B0604020202020204" pitchFamily="34" charset="0"/>
                <a:ea typeface="MS PGothic" panose="020B0600070205080204" pitchFamily="34" charset="-128"/>
              </a:defRPr>
            </a:lvl4pPr>
            <a:lvl5pPr marL="2057400" indent="-228600">
              <a:defRPr sz="2100">
                <a:solidFill>
                  <a:schemeClr val="tx1"/>
                </a:solidFill>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400" b="1">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R1</a:t>
            </a:r>
          </a:p>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1" i="0" u="none" strike="noStrike" cap="none" normalizeH="0" baseline="0" noProof="0">
                <a:ln>
                  <a:noFill/>
                </a:ln>
                <a:solidFill>
                  <a:prstClr val="black"/>
                </a:solidFill>
                <a:uLnTx/>
                <a:uFillTx/>
                <a:latin typeface="Huawei Sans" panose="020C0503030203020204" pitchFamily="34" charset="0"/>
                <a:ea typeface="方正兰亭黑简体" panose="02000000000000000000" pitchFamily="2" charset="-122"/>
                <a:sym typeface="Huawei Sans" panose="020C0503030203020204" pitchFamily="34" charset="0"/>
              </a:rPr>
              <a:t>NAT</a:t>
            </a:r>
          </a:p>
        </p:txBody>
      </p:sp>
      <p:sp>
        <p:nvSpPr>
          <p:cNvPr id="128" name="矩形 127"/>
          <p:cNvSpPr/>
          <p:nvPr/>
        </p:nvSpPr>
        <p:spPr>
          <a:xfrm>
            <a:off x="7284721" y="3653582"/>
            <a:ext cx="1237512" cy="738664"/>
          </a:xfrm>
          <a:prstGeom prst="rect">
            <a:avLst/>
          </a:prstGeom>
        </p:spPr>
        <p:txBody>
          <a:bodyPr wrap="square">
            <a:noAutofit/>
          </a:bodyPr>
          <a:lstStyle/>
          <a:p>
            <a:pPr algn="r" fontAlgn="ctr"/>
            <a:r>
              <a:rPr lang="en-US" sz="1400" dirty="0">
                <a:solidFill>
                  <a:schemeClr val="tx1">
                    <a:lumMod val="95000"/>
                    <a:lumOff val="5000"/>
                  </a:schemeClr>
                </a:solidFill>
                <a:latin typeface="Huawei Sans" panose="020C0503030203020204" pitchFamily="34" charset="0"/>
                <a:ea typeface="方正兰亭黑简体" panose="02000000000000000000" pitchFamily="2" charset="-122"/>
                <a:sym typeface="Huawei Sans" panose="020C0503030203020204" pitchFamily="34" charset="0"/>
              </a:rPr>
              <a:t>GE 0/0/0</a:t>
            </a:r>
          </a:p>
          <a:p>
            <a:pPr algn="r" fontAlgn="ctr"/>
            <a:r>
              <a:rPr lang="en-US" sz="1400" dirty="0">
                <a:solidFill>
                  <a:schemeClr val="tx1">
                    <a:lumMod val="95000"/>
                    <a:lumOff val="5000"/>
                  </a:schemeClr>
                </a:solidFill>
                <a:latin typeface="Huawei Sans" panose="020C0503030203020204" pitchFamily="34" charset="0"/>
                <a:ea typeface="方正兰亭黑简体" panose="02000000000000000000" pitchFamily="2" charset="-122"/>
                <a:sym typeface="Huawei Sans" panose="020C0503030203020204" pitchFamily="34" charset="0"/>
              </a:rPr>
              <a:t>192.168.30.2</a:t>
            </a:r>
          </a:p>
          <a:p>
            <a:pPr algn="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MAC: MAC3</a:t>
            </a:r>
          </a:p>
        </p:txBody>
      </p:sp>
      <p:sp>
        <p:nvSpPr>
          <p:cNvPr id="129" name="矩形 128"/>
          <p:cNvSpPr/>
          <p:nvPr/>
        </p:nvSpPr>
        <p:spPr>
          <a:xfrm>
            <a:off x="6518171" y="3653583"/>
            <a:ext cx="1044116" cy="307777"/>
          </a:xfrm>
          <a:prstGeom prst="rect">
            <a:avLst/>
          </a:prstGeom>
        </p:spPr>
        <p:txBody>
          <a:bodyPr wrap="square">
            <a:noAutofit/>
          </a:bodyPr>
          <a:lstStyle/>
          <a:p>
            <a:pPr fontAlgn="ctr"/>
            <a:r>
              <a:rPr lang="en-US" sz="1400">
                <a:solidFill>
                  <a:schemeClr val="tx1">
                    <a:lumMod val="95000"/>
                    <a:lumOff val="5000"/>
                  </a:schemeClr>
                </a:solidFill>
                <a:latin typeface="Huawei Sans" panose="020C0503030203020204" pitchFamily="34" charset="0"/>
                <a:ea typeface="方正兰亭黑简体" panose="02000000000000000000" pitchFamily="2" charset="-122"/>
                <a:sym typeface="Huawei Sans" panose="020C0503030203020204" pitchFamily="34" charset="0"/>
              </a:rPr>
              <a:t>GE 0/0/2</a:t>
            </a:r>
          </a:p>
        </p:txBody>
      </p:sp>
      <p:cxnSp>
        <p:nvCxnSpPr>
          <p:cNvPr id="130" name="直接连接符 129"/>
          <p:cNvCxnSpPr>
            <a:stCxn id="125" idx="3"/>
            <a:endCxn id="134" idx="1"/>
          </p:cNvCxnSpPr>
          <p:nvPr/>
        </p:nvCxnSpPr>
        <p:spPr bwMode="auto">
          <a:xfrm flipV="1">
            <a:off x="9063432" y="3656870"/>
            <a:ext cx="1937061" cy="1"/>
          </a:xfrm>
          <a:prstGeom prst="line">
            <a:avLst/>
          </a:prstGeom>
          <a:solidFill>
            <a:schemeClr val="accent1"/>
          </a:solidFill>
          <a:ln w="19050" cap="flat" cmpd="sng" algn="ctr">
            <a:solidFill>
              <a:schemeClr val="tx1"/>
            </a:solidFill>
            <a:prstDash val="solid"/>
            <a:round/>
            <a:headEnd type="none" w="med" len="med"/>
            <a:tailEnd type="none" w="med" len="med"/>
          </a:ln>
          <a:effectLst/>
        </p:spPr>
      </p:cxnSp>
      <p:pic>
        <p:nvPicPr>
          <p:cNvPr id="134" name="图片 133"/>
          <p:cNvPicPr>
            <a:picLocks/>
          </p:cNvPicPr>
          <p:nvPr/>
        </p:nvPicPr>
        <p:blipFill>
          <a:blip r:embed="rId5" cstate="print">
            <a:extLst>
              <a:ext uri="{28A0092B-C50C-407E-A947-70E740481C1C}">
                <a14:useLocalDpi xmlns:a14="http://schemas.microsoft.com/office/drawing/2010/main" val="0"/>
              </a:ext>
            </a:extLst>
          </a:blip>
          <a:stretch>
            <a:fillRect/>
          </a:stretch>
        </p:blipFill>
        <p:spPr>
          <a:xfrm>
            <a:off x="11000493" y="3435470"/>
            <a:ext cx="540000" cy="442800"/>
          </a:xfrm>
          <a:prstGeom prst="rect">
            <a:avLst/>
          </a:prstGeom>
        </p:spPr>
      </p:pic>
      <p:sp>
        <p:nvSpPr>
          <p:cNvPr id="135" name="TextBox 8"/>
          <p:cNvSpPr txBox="1">
            <a:spLocks noChangeArrowheads="1"/>
          </p:cNvSpPr>
          <p:nvPr/>
        </p:nvSpPr>
        <p:spPr bwMode="auto">
          <a:xfrm>
            <a:off x="10913665" y="3863817"/>
            <a:ext cx="71365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a:defRPr sz="2100">
                <a:solidFill>
                  <a:schemeClr val="tx1"/>
                </a:solidFill>
                <a:latin typeface="Arial" panose="020B0604020202020204" pitchFamily="34" charset="0"/>
                <a:ea typeface="MS PGothic" panose="020B0600070205080204" pitchFamily="34" charset="-128"/>
              </a:defRPr>
            </a:lvl1pPr>
            <a:lvl2pPr marL="742950" indent="-285750">
              <a:defRPr sz="2100">
                <a:solidFill>
                  <a:schemeClr val="tx1"/>
                </a:solidFill>
                <a:latin typeface="Arial" panose="020B0604020202020204" pitchFamily="34" charset="0"/>
                <a:ea typeface="MS PGothic" panose="020B0600070205080204" pitchFamily="34" charset="-128"/>
              </a:defRPr>
            </a:lvl2pPr>
            <a:lvl3pPr marL="1143000" indent="-228600">
              <a:defRPr sz="2100">
                <a:solidFill>
                  <a:schemeClr val="tx1"/>
                </a:solidFill>
                <a:latin typeface="Arial" panose="020B0604020202020204" pitchFamily="34" charset="0"/>
                <a:ea typeface="MS PGothic" panose="020B0600070205080204" pitchFamily="34" charset="-128"/>
              </a:defRPr>
            </a:lvl3pPr>
            <a:lvl4pPr marL="1600200" indent="-228600">
              <a:defRPr sz="2100">
                <a:solidFill>
                  <a:schemeClr val="tx1"/>
                </a:solidFill>
                <a:latin typeface="Arial" panose="020B0604020202020204" pitchFamily="34" charset="0"/>
                <a:ea typeface="MS PGothic" panose="020B0600070205080204" pitchFamily="34" charset="-128"/>
              </a:defRPr>
            </a:lvl4pPr>
            <a:lvl5pPr marL="2057400" indent="-228600">
              <a:defRPr sz="2100">
                <a:solidFill>
                  <a:schemeClr val="tx1"/>
                </a:solidFill>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400" noProof="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Server</a:t>
            </a:r>
          </a:p>
          <a:p>
            <a:pPr marL="0" marR="0" lvl="0" indent="0" algn="ctr" defTabSz="914400" eaLnBrk="1" fontAlgn="ctr" latinLnBrk="0" hangingPunct="1">
              <a:lnSpc>
                <a:spcPct val="100000"/>
              </a:lnSpc>
              <a:spcBef>
                <a:spcPts val="0"/>
              </a:spcBef>
              <a:spcAft>
                <a:spcPts val="0"/>
              </a:spcAft>
              <a:buClrTx/>
              <a:buSzTx/>
              <a:buFontTx/>
              <a:buNone/>
              <a:tabLst/>
              <a:defRPr/>
            </a:pPr>
            <a:r>
              <a:rPr lang="en-US" sz="1400" noProof="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2.3.4.5</a:t>
            </a:r>
          </a:p>
        </p:txBody>
      </p:sp>
      <p:grpSp>
        <p:nvGrpSpPr>
          <p:cNvPr id="137" name="组合 136"/>
          <p:cNvGrpSpPr/>
          <p:nvPr/>
        </p:nvGrpSpPr>
        <p:grpSpPr>
          <a:xfrm>
            <a:off x="9873313" y="3463890"/>
            <a:ext cx="751638" cy="392903"/>
            <a:chOff x="8133063" y="1699504"/>
            <a:chExt cx="751638" cy="392903"/>
          </a:xfrm>
        </p:grpSpPr>
        <p:sp>
          <p:nvSpPr>
            <p:cNvPr id="138" name="Freeform 159"/>
            <p:cNvSpPr/>
            <p:nvPr/>
          </p:nvSpPr>
          <p:spPr>
            <a:xfrm flipH="1">
              <a:off x="8133063" y="1699504"/>
              <a:ext cx="751638" cy="39290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39" name="矩形 138"/>
            <p:cNvSpPr/>
            <p:nvPr/>
          </p:nvSpPr>
          <p:spPr>
            <a:xfrm>
              <a:off x="8298787" y="1779718"/>
              <a:ext cx="434734" cy="307777"/>
            </a:xfrm>
            <a:prstGeom prst="rect">
              <a:avLst/>
            </a:prstGeom>
          </p:spPr>
          <p:txBody>
            <a:bodyPr wrap="square">
              <a:noAutofit/>
            </a:bodyPr>
            <a:lstStyle/>
            <a:p>
              <a:pPr algn="ct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ISP</a:t>
              </a:r>
            </a:p>
          </p:txBody>
        </p:sp>
      </p:grpSp>
      <p:cxnSp>
        <p:nvCxnSpPr>
          <p:cNvPr id="141" name="直接连接符 140"/>
          <p:cNvCxnSpPr/>
          <p:nvPr/>
        </p:nvCxnSpPr>
        <p:spPr bwMode="auto">
          <a:xfrm>
            <a:off x="4656105" y="3653582"/>
            <a:ext cx="1406453"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42" name="直接连接符 141"/>
          <p:cNvCxnSpPr>
            <a:stCxn id="54" idx="3"/>
            <a:endCxn id="146" idx="1"/>
          </p:cNvCxnSpPr>
          <p:nvPr/>
        </p:nvCxnSpPr>
        <p:spPr bwMode="auto">
          <a:xfrm>
            <a:off x="2195605" y="3658455"/>
            <a:ext cx="1920500" cy="1212"/>
          </a:xfrm>
          <a:prstGeom prst="line">
            <a:avLst/>
          </a:prstGeom>
          <a:solidFill>
            <a:srgbClr val="FFFFCC"/>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sp>
        <p:nvSpPr>
          <p:cNvPr id="143" name="矩形 142"/>
          <p:cNvSpPr/>
          <p:nvPr/>
        </p:nvSpPr>
        <p:spPr>
          <a:xfrm>
            <a:off x="3287350" y="3365881"/>
            <a:ext cx="931627" cy="307777"/>
          </a:xfrm>
          <a:prstGeom prst="rect">
            <a:avLst/>
          </a:prstGeom>
        </p:spPr>
        <p:txBody>
          <a:bodyPr wrap="square">
            <a:noAutofit/>
          </a:bodyPr>
          <a:lstStyle/>
          <a:p>
            <a:pPr algn="ct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GE 0/0/1</a:t>
            </a:r>
          </a:p>
        </p:txBody>
      </p:sp>
      <p:sp>
        <p:nvSpPr>
          <p:cNvPr id="145" name="矩形 144"/>
          <p:cNvSpPr/>
          <p:nvPr/>
        </p:nvSpPr>
        <p:spPr>
          <a:xfrm>
            <a:off x="4531043" y="3653285"/>
            <a:ext cx="1044116" cy="307777"/>
          </a:xfrm>
          <a:prstGeom prst="rect">
            <a:avLst/>
          </a:prstGeom>
        </p:spPr>
        <p:txBody>
          <a:bodyPr wrap="square">
            <a:noAutofit/>
          </a:bodyPr>
          <a:lstStyle/>
          <a:p>
            <a:pPr algn="r" fontAlgn="ctr"/>
            <a:r>
              <a:rPr lang="en-US" sz="1400" dirty="0">
                <a:solidFill>
                  <a:schemeClr val="tx1">
                    <a:lumMod val="95000"/>
                    <a:lumOff val="5000"/>
                  </a:schemeClr>
                </a:solidFill>
                <a:latin typeface="Huawei Sans" panose="020C0503030203020204" pitchFamily="34" charset="0"/>
                <a:ea typeface="方正兰亭黑简体" panose="02000000000000000000" pitchFamily="2" charset="-122"/>
                <a:sym typeface="Huawei Sans" panose="020C0503030203020204" pitchFamily="34" charset="0"/>
              </a:rPr>
              <a:t>GE 0/0/24</a:t>
            </a:r>
          </a:p>
        </p:txBody>
      </p:sp>
      <p:pic>
        <p:nvPicPr>
          <p:cNvPr id="146" name="图片 145" descr="接入交换机.png">
            <a:extLst>
              <a:ext uri="{FF2B5EF4-FFF2-40B4-BE49-F238E27FC236}">
                <a16:creationId xmlns:a16="http://schemas.microsoft.com/office/drawing/2014/main" xmlns="" id="{A4EEA780-3CE8-4340-83D8-A49BC7227950}"/>
              </a:ext>
            </a:extLst>
          </p:cNvPr>
          <p:cNvPicPr>
            <a:picLocks noChangeAspect="1"/>
          </p:cNvPicPr>
          <p:nvPr/>
        </p:nvPicPr>
        <p:blipFill>
          <a:blip r:embed="rId6" cstate="print"/>
          <a:stretch>
            <a:fillRect/>
          </a:stretch>
        </p:blipFill>
        <p:spPr>
          <a:xfrm>
            <a:off x="4116105" y="3438758"/>
            <a:ext cx="540000" cy="441818"/>
          </a:xfrm>
          <a:prstGeom prst="rect">
            <a:avLst/>
          </a:prstGeom>
        </p:spPr>
      </p:pic>
      <p:sp>
        <p:nvSpPr>
          <p:cNvPr id="50" name="矩形 49"/>
          <p:cNvSpPr/>
          <p:nvPr/>
        </p:nvSpPr>
        <p:spPr>
          <a:xfrm>
            <a:off x="9069338" y="3653582"/>
            <a:ext cx="1179967" cy="307777"/>
          </a:xfrm>
          <a:prstGeom prst="rect">
            <a:avLst/>
          </a:prstGeom>
        </p:spPr>
        <p:txBody>
          <a:bodyPr wrap="square">
            <a:noAutofit/>
          </a:bodyPr>
          <a:lstStyle/>
          <a:p>
            <a:pP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1.2.3.4</a:t>
            </a:r>
          </a:p>
        </p:txBody>
      </p:sp>
      <p:sp>
        <p:nvSpPr>
          <p:cNvPr id="51" name="梯形 2"/>
          <p:cNvSpPr/>
          <p:nvPr/>
        </p:nvSpPr>
        <p:spPr>
          <a:xfrm>
            <a:off x="5116896" y="4362766"/>
            <a:ext cx="1670780" cy="349466"/>
          </a:xfrm>
          <a:custGeom>
            <a:avLst/>
            <a:gdLst>
              <a:gd name="connsiteX0" fmla="*/ 0 w 6840000"/>
              <a:gd name="connsiteY0" fmla="*/ 726886 h 726886"/>
              <a:gd name="connsiteX1" fmla="*/ 1804458 w 6840000"/>
              <a:gd name="connsiteY1" fmla="*/ 0 h 726886"/>
              <a:gd name="connsiteX2" fmla="*/ 5035542 w 6840000"/>
              <a:gd name="connsiteY2" fmla="*/ 0 h 726886"/>
              <a:gd name="connsiteX3" fmla="*/ 6840000 w 6840000"/>
              <a:gd name="connsiteY3" fmla="*/ 726886 h 726886"/>
              <a:gd name="connsiteX4" fmla="*/ 0 w 6840000"/>
              <a:gd name="connsiteY4" fmla="*/ 726886 h 726886"/>
              <a:gd name="connsiteX0" fmla="*/ 0 w 6840000"/>
              <a:gd name="connsiteY0" fmla="*/ 734506 h 734506"/>
              <a:gd name="connsiteX1" fmla="*/ 1804458 w 6840000"/>
              <a:gd name="connsiteY1" fmla="*/ 7620 h 734506"/>
              <a:gd name="connsiteX2" fmla="*/ 2901942 w 6840000"/>
              <a:gd name="connsiteY2" fmla="*/ 0 h 734506"/>
              <a:gd name="connsiteX3" fmla="*/ 6840000 w 6840000"/>
              <a:gd name="connsiteY3" fmla="*/ 734506 h 734506"/>
              <a:gd name="connsiteX4" fmla="*/ 0 w 6840000"/>
              <a:gd name="connsiteY4" fmla="*/ 734506 h 734506"/>
              <a:gd name="connsiteX0" fmla="*/ 0 w 5053258"/>
              <a:gd name="connsiteY0" fmla="*/ 693176 h 734506"/>
              <a:gd name="connsiteX1" fmla="*/ 17716 w 5053258"/>
              <a:gd name="connsiteY1" fmla="*/ 7620 h 734506"/>
              <a:gd name="connsiteX2" fmla="*/ 1115200 w 5053258"/>
              <a:gd name="connsiteY2" fmla="*/ 0 h 734506"/>
              <a:gd name="connsiteX3" fmla="*/ 5053258 w 5053258"/>
              <a:gd name="connsiteY3" fmla="*/ 734506 h 734506"/>
              <a:gd name="connsiteX4" fmla="*/ 0 w 5053258"/>
              <a:gd name="connsiteY4" fmla="*/ 693176 h 7345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53258" h="734506">
                <a:moveTo>
                  <a:pt x="0" y="693176"/>
                </a:moveTo>
                <a:lnTo>
                  <a:pt x="17716" y="7620"/>
                </a:lnTo>
                <a:lnTo>
                  <a:pt x="1115200" y="0"/>
                </a:lnTo>
                <a:lnTo>
                  <a:pt x="5053258" y="734506"/>
                </a:lnTo>
                <a:lnTo>
                  <a:pt x="0" y="693176"/>
                </a:lnTo>
                <a:close/>
              </a:path>
            </a:pathLst>
          </a:custGeom>
          <a:gradFill>
            <a:gsLst>
              <a:gs pos="100000">
                <a:srgbClr val="F4FBFE"/>
              </a:gs>
              <a:gs pos="0">
                <a:srgbClr val="99DFF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ndParaRPr>
          </a:p>
        </p:txBody>
      </p:sp>
      <p:sp>
        <p:nvSpPr>
          <p:cNvPr id="52" name="Right Arrow 157"/>
          <p:cNvSpPr/>
          <p:nvPr/>
        </p:nvSpPr>
        <p:spPr>
          <a:xfrm rot="7795213">
            <a:off x="4072306" y="4030896"/>
            <a:ext cx="358041" cy="197035"/>
          </a:xfrm>
          <a:prstGeom prst="rightArrow">
            <a:avLst>
              <a:gd name="adj1" fmla="val 40000"/>
              <a:gd name="adj2" fmla="val 50000"/>
            </a:avLst>
          </a:prstGeom>
          <a:gradFill flip="none" rotWithShape="1">
            <a:gsLst>
              <a:gs pos="15000">
                <a:srgbClr val="1AABE2">
                  <a:lumMod val="5000"/>
                  <a:lumOff val="95000"/>
                  <a:alpha val="0"/>
                </a:srgbClr>
              </a:gs>
              <a:gs pos="81000">
                <a:srgbClr val="99DFF9"/>
              </a:gs>
            </a:gsLst>
            <a:lin ang="0" scaled="1"/>
            <a:tileRect/>
          </a:gradFill>
          <a:ln w="15875" cap="flat" cmpd="sng" algn="ctr">
            <a:gradFill flip="none" rotWithShape="1">
              <a:gsLst>
                <a:gs pos="0">
                  <a:srgbClr val="1AABE2">
                    <a:lumMod val="5000"/>
                    <a:lumOff val="95000"/>
                  </a:srgbClr>
                </a:gs>
                <a:gs pos="100000">
                  <a:srgbClr val="00B0F0"/>
                </a:gs>
              </a:gsLst>
              <a:lin ang="0" scaled="1"/>
              <a:tileRect/>
            </a:grad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Huawei Sans" panose="020C0503030203020204" pitchFamily="34" charset="0"/>
              <a:ea typeface="方正兰亭黑简体"/>
              <a:cs typeface="+mn-cs"/>
              <a:sym typeface="Huawei Sans" panose="020C0503030203020204" pitchFamily="34" charset="0"/>
            </a:endParaRPr>
          </a:p>
        </p:txBody>
      </p:sp>
      <p:grpSp>
        <p:nvGrpSpPr>
          <p:cNvPr id="43" name="组合 42"/>
          <p:cNvGrpSpPr/>
          <p:nvPr/>
        </p:nvGrpSpPr>
        <p:grpSpPr>
          <a:xfrm>
            <a:off x="8383895" y="46870"/>
            <a:ext cx="3655705" cy="349200"/>
            <a:chOff x="7812395" y="283304"/>
            <a:chExt cx="3655705" cy="349200"/>
          </a:xfrm>
        </p:grpSpPr>
        <p:sp>
          <p:nvSpPr>
            <p:cNvPr id="44" name="燕尾形 43"/>
            <p:cNvSpPr/>
            <p:nvPr/>
          </p:nvSpPr>
          <p:spPr bwMode="auto">
            <a:xfrm>
              <a:off x="7812395" y="283304"/>
              <a:ext cx="1260000" cy="3492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45720" rIns="0" bIns="45720" numCol="1" rtlCol="0" anchor="ctr" anchorCtr="0" compatLnSpc="1">
              <a:prstTxWarp prst="textNoShape">
                <a:avLst/>
              </a:prstTxWarp>
              <a:noAutofit/>
            </a:bodyPr>
            <a:lstStyle/>
            <a:p>
              <a:pPr algn="ctr" fontAlgn="ctr">
                <a:lnSpc>
                  <a:spcPct val="90000"/>
                </a:lnSpc>
              </a:pPr>
              <a:r>
                <a:rPr lang="en-US" sz="1100" dirty="0">
                  <a:latin typeface="Huawei Sans" panose="020C0503030203020204" pitchFamily="34" charset="0"/>
                  <a:ea typeface="方正兰亭黑简体" panose="02000000000000000000" pitchFamily="2" charset="-122"/>
                  <a:sym typeface="Huawei Sans" panose="020C0503030203020204" pitchFamily="34" charset="0"/>
                </a:rPr>
                <a:t>Network Topology</a:t>
              </a:r>
            </a:p>
          </p:txBody>
        </p:sp>
        <p:sp>
          <p:nvSpPr>
            <p:cNvPr id="45" name="燕尾形 44"/>
            <p:cNvSpPr/>
            <p:nvPr/>
          </p:nvSpPr>
          <p:spPr bwMode="auto">
            <a:xfrm>
              <a:off x="8923340" y="283304"/>
              <a:ext cx="1260000" cy="3492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45720" rIns="0" bIns="45720" numCol="1" rtlCol="0" anchor="ctr" anchorCtr="0" compatLnSpc="1">
              <a:prstTxWarp prst="textNoShape">
                <a:avLst/>
              </a:prstTxWarp>
              <a:noAutofit/>
            </a:bodyPr>
            <a:lstStyle/>
            <a:p>
              <a:pPr algn="ctr" fontAlgn="ctr">
                <a:lnSpc>
                  <a:spcPct val="90000"/>
                </a:lnSpc>
                <a:spcBef>
                  <a:spcPts val="0"/>
                </a:spcBef>
              </a:pPr>
              <a:r>
                <a:rPr lang="en-US" sz="1100" dirty="0">
                  <a:latin typeface="Huawei Sans" panose="020C0503030203020204" pitchFamily="34" charset="0"/>
                  <a:ea typeface="方正兰亭黑简体" panose="02000000000000000000" pitchFamily="2" charset="-122"/>
                  <a:sym typeface="Huawei Sans" panose="020C0503030203020204" pitchFamily="34" charset="0"/>
                </a:rPr>
                <a:t>Logical Connection</a:t>
              </a:r>
            </a:p>
          </p:txBody>
        </p:sp>
        <p:sp>
          <p:nvSpPr>
            <p:cNvPr id="56" name="燕尾形 55"/>
            <p:cNvSpPr/>
            <p:nvPr/>
          </p:nvSpPr>
          <p:spPr bwMode="auto">
            <a:xfrm>
              <a:off x="10034285" y="283304"/>
              <a:ext cx="1433815" cy="34920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45720" rIns="0" bIns="45720" numCol="1" rtlCol="0" anchor="ctr" anchorCtr="0" compatLnSpc="1">
              <a:prstTxWarp prst="textNoShape">
                <a:avLst/>
              </a:prstTxWarp>
              <a:noAutofit/>
            </a:bodyPr>
            <a:lstStyle/>
            <a:p>
              <a:pPr algn="ctr" fontAlgn="ctr">
                <a:lnSpc>
                  <a:spcPct val="90000"/>
                </a:lnSpc>
              </a:pPr>
              <a:r>
                <a:rPr lang="en-US" sz="11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Communication Process</a:t>
              </a:r>
            </a:p>
          </p:txBody>
        </p:sp>
      </p:grpSp>
      <p:sp>
        <p:nvSpPr>
          <p:cNvPr id="46" name="矩形 45"/>
          <p:cNvSpPr/>
          <p:nvPr/>
        </p:nvSpPr>
        <p:spPr>
          <a:xfrm>
            <a:off x="5019105" y="3340481"/>
            <a:ext cx="1044116" cy="307777"/>
          </a:xfrm>
          <a:prstGeom prst="rect">
            <a:avLst/>
          </a:prstGeom>
        </p:spPr>
        <p:txBody>
          <a:bodyPr wrap="square">
            <a:noAutofit/>
          </a:bodyPr>
          <a:lstStyle/>
          <a:p>
            <a:pPr algn="r" fontAlgn="ctr"/>
            <a:r>
              <a:rPr lang="en-US" sz="1400" dirty="0">
                <a:solidFill>
                  <a:schemeClr val="tx1">
                    <a:lumMod val="95000"/>
                    <a:lumOff val="5000"/>
                  </a:schemeClr>
                </a:solidFill>
                <a:latin typeface="Huawei Sans" panose="020C0503030203020204" pitchFamily="34" charset="0"/>
                <a:ea typeface="方正兰亭黑简体" panose="02000000000000000000" pitchFamily="2" charset="-122"/>
                <a:sym typeface="Huawei Sans" panose="020C0503030203020204" pitchFamily="34" charset="0"/>
              </a:rPr>
              <a:t>GE 0/0/1</a:t>
            </a:r>
          </a:p>
        </p:txBody>
      </p:sp>
      <p:pic>
        <p:nvPicPr>
          <p:cNvPr id="54" name="图片 53" descr="PC.png"/>
          <p:cNvPicPr>
            <a:picLocks noChangeAspect="1"/>
          </p:cNvPicPr>
          <p:nvPr/>
        </p:nvPicPr>
        <p:blipFill>
          <a:blip r:embed="rId7" cstate="print"/>
          <a:stretch>
            <a:fillRect/>
          </a:stretch>
        </p:blipFill>
        <p:spPr>
          <a:xfrm>
            <a:off x="1656542" y="3451455"/>
            <a:ext cx="539063" cy="414000"/>
          </a:xfrm>
          <a:prstGeom prst="rect">
            <a:avLst/>
          </a:prstGeom>
        </p:spPr>
      </p:pic>
      <p:sp>
        <p:nvSpPr>
          <p:cNvPr id="55" name="矩形 54"/>
          <p:cNvSpPr/>
          <p:nvPr/>
        </p:nvSpPr>
        <p:spPr>
          <a:xfrm>
            <a:off x="1528151" y="3835844"/>
            <a:ext cx="824264" cy="276999"/>
          </a:xfrm>
          <a:prstGeom prst="rect">
            <a:avLst/>
          </a:prstGeom>
        </p:spPr>
        <p:txBody>
          <a:bodyPr wrap="square">
            <a:noAutofit/>
          </a:bodyPr>
          <a:lstStyle/>
          <a:p>
            <a:pPr algn="ctr" defTabSz="914400" fontAlgn="ctr">
              <a:spcBef>
                <a:spcPct val="0"/>
              </a:spcBef>
              <a:spcAft>
                <a:spcPct val="0"/>
              </a:spcAft>
            </a:pPr>
            <a:r>
              <a:rPr lang="en-US" sz="1200" b="1">
                <a:latin typeface="Huawei Sans" panose="020C0503030203020204" pitchFamily="34" charset="0"/>
                <a:ea typeface="方正兰亭黑简体" panose="02000000000000000000" pitchFamily="2" charset="-122"/>
                <a:sym typeface="Huawei Sans" panose="020C0503030203020204" pitchFamily="34" charset="0"/>
              </a:rPr>
              <a:t>VLAN 10</a:t>
            </a:r>
          </a:p>
        </p:txBody>
      </p:sp>
      <p:sp>
        <p:nvSpPr>
          <p:cNvPr id="57" name="TextBox 77"/>
          <p:cNvSpPr txBox="1"/>
          <p:nvPr/>
        </p:nvSpPr>
        <p:spPr bwMode="auto">
          <a:xfrm>
            <a:off x="827469" y="2488644"/>
            <a:ext cx="2225628" cy="669483"/>
          </a:xfrm>
          <a:prstGeom prst="rect">
            <a:avLst/>
          </a:prstGeom>
          <a:noFill/>
          <a:ln w="9525" cap="flat" cmpd="sng" algn="ctr">
            <a:no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defPPr>
              <a:defRPr lang="en-US"/>
            </a:defPPr>
            <a:lvl1pPr marR="0" indent="0" defTabSz="914400" fontAlgn="t">
              <a:lnSpc>
                <a:spcPct val="100000"/>
              </a:lnSpc>
              <a:spcBef>
                <a:spcPct val="0"/>
              </a:spcBef>
              <a:spcAft>
                <a:spcPct val="0"/>
              </a:spcAft>
              <a:buClrTx/>
              <a:buSzTx/>
              <a:buFontTx/>
              <a:buNone/>
              <a:tabLst/>
              <a:defRPr kumimoji="0" sz="1000" b="0" i="0" u="none" strike="noStrike" cap="none" normalizeH="0" baseline="0">
                <a:ln>
                  <a:noFill/>
                </a:ln>
                <a:effectLst/>
                <a:latin typeface="FrutigerNext LT Regular" pitchFamily="34" charset="0"/>
                <a:ea typeface="宋体" pitchFamily="2" charset="-122"/>
              </a:defRPr>
            </a:lvl1p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IP: 192.168.10.2/24</a:t>
            </a:r>
          </a:p>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Default gateway: 192.168.10.254</a:t>
            </a:r>
          </a:p>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MAC: MAC1</a:t>
            </a:r>
          </a:p>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8" name="TextBox 8"/>
          <p:cNvSpPr txBox="1">
            <a:spLocks noChangeArrowheads="1"/>
          </p:cNvSpPr>
          <p:nvPr/>
        </p:nvSpPr>
        <p:spPr bwMode="auto">
          <a:xfrm>
            <a:off x="4080306" y="3138122"/>
            <a:ext cx="57579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a:defRPr sz="2100">
                <a:solidFill>
                  <a:schemeClr val="tx1"/>
                </a:solidFill>
                <a:latin typeface="Arial" panose="020B0604020202020204" pitchFamily="34" charset="0"/>
                <a:ea typeface="MS PGothic" panose="020B0600070205080204" pitchFamily="34" charset="-128"/>
              </a:defRPr>
            </a:lvl1pPr>
            <a:lvl2pPr marL="742950" indent="-285750">
              <a:defRPr sz="2100">
                <a:solidFill>
                  <a:schemeClr val="tx1"/>
                </a:solidFill>
                <a:latin typeface="Arial" panose="020B0604020202020204" pitchFamily="34" charset="0"/>
                <a:ea typeface="MS PGothic" panose="020B0600070205080204" pitchFamily="34" charset="-128"/>
              </a:defRPr>
            </a:lvl2pPr>
            <a:lvl3pPr marL="1143000" indent="-228600">
              <a:defRPr sz="2100">
                <a:solidFill>
                  <a:schemeClr val="tx1"/>
                </a:solidFill>
                <a:latin typeface="Arial" panose="020B0604020202020204" pitchFamily="34" charset="0"/>
                <a:ea typeface="MS PGothic" panose="020B0600070205080204" pitchFamily="34" charset="-128"/>
              </a:defRPr>
            </a:lvl3pPr>
            <a:lvl4pPr marL="1600200" indent="-228600">
              <a:defRPr sz="2100">
                <a:solidFill>
                  <a:schemeClr val="tx1"/>
                </a:solidFill>
                <a:latin typeface="Arial" panose="020B0604020202020204" pitchFamily="34" charset="0"/>
                <a:ea typeface="MS PGothic" panose="020B0600070205080204" pitchFamily="34" charset="-128"/>
              </a:defRPr>
            </a:lvl4pPr>
            <a:lvl5pPr marL="2057400" indent="-228600">
              <a:defRPr sz="2100">
                <a:solidFill>
                  <a:schemeClr val="tx1"/>
                </a:solidFill>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pPr marL="0" marR="0" lvl="0" indent="0" defTabSz="914400" eaLnBrk="1" fontAlgn="ctr" latinLnBrk="0" hangingPunct="1">
              <a:lnSpc>
                <a:spcPct val="100000"/>
              </a:lnSpc>
              <a:spcBef>
                <a:spcPts val="0"/>
              </a:spcBef>
              <a:spcAft>
                <a:spcPts val="0"/>
              </a:spcAft>
              <a:buClrTx/>
              <a:buSzTx/>
              <a:buFontTx/>
              <a:buNone/>
              <a:tabLst/>
              <a:defRPr/>
            </a:pPr>
            <a:r>
              <a:rPr lang="en-US" sz="1400" b="1">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SW</a:t>
            </a:r>
            <a:r>
              <a:rPr kumimoji="0" lang="en-US" sz="1400" b="1" i="0" u="none" strike="noStrike" cap="none" normalizeH="0" baseline="0" noProof="0">
                <a:ln>
                  <a:noFill/>
                </a:ln>
                <a:solidFill>
                  <a:prstClr val="black"/>
                </a:solidFill>
                <a:uLnTx/>
                <a:uFillTx/>
                <a:latin typeface="Huawei Sans" panose="020C0503030203020204" pitchFamily="34" charset="0"/>
                <a:ea typeface="方正兰亭黑简体" panose="02000000000000000000" pitchFamily="2" charset="-122"/>
                <a:sym typeface="Huawei Sans" panose="020C0503030203020204" pitchFamily="34" charset="0"/>
              </a:rPr>
              <a:t>1</a:t>
            </a:r>
          </a:p>
        </p:txBody>
      </p:sp>
      <p:sp>
        <p:nvSpPr>
          <p:cNvPr id="59" name="TextBox 8"/>
          <p:cNvSpPr txBox="1">
            <a:spLocks noChangeArrowheads="1"/>
          </p:cNvSpPr>
          <p:nvPr/>
        </p:nvSpPr>
        <p:spPr bwMode="auto">
          <a:xfrm>
            <a:off x="6017049" y="3138122"/>
            <a:ext cx="57579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a:defRPr sz="2100">
                <a:solidFill>
                  <a:schemeClr val="tx1"/>
                </a:solidFill>
                <a:latin typeface="Arial" panose="020B0604020202020204" pitchFamily="34" charset="0"/>
                <a:ea typeface="MS PGothic" panose="020B0600070205080204" pitchFamily="34" charset="-128"/>
              </a:defRPr>
            </a:lvl1pPr>
            <a:lvl2pPr marL="742950" indent="-285750">
              <a:defRPr sz="2100">
                <a:solidFill>
                  <a:schemeClr val="tx1"/>
                </a:solidFill>
                <a:latin typeface="Arial" panose="020B0604020202020204" pitchFamily="34" charset="0"/>
                <a:ea typeface="MS PGothic" panose="020B0600070205080204" pitchFamily="34" charset="-128"/>
              </a:defRPr>
            </a:lvl2pPr>
            <a:lvl3pPr marL="1143000" indent="-228600">
              <a:defRPr sz="2100">
                <a:solidFill>
                  <a:schemeClr val="tx1"/>
                </a:solidFill>
                <a:latin typeface="Arial" panose="020B0604020202020204" pitchFamily="34" charset="0"/>
                <a:ea typeface="MS PGothic" panose="020B0600070205080204" pitchFamily="34" charset="-128"/>
              </a:defRPr>
            </a:lvl3pPr>
            <a:lvl4pPr marL="1600200" indent="-228600">
              <a:defRPr sz="2100">
                <a:solidFill>
                  <a:schemeClr val="tx1"/>
                </a:solidFill>
                <a:latin typeface="Arial" panose="020B0604020202020204" pitchFamily="34" charset="0"/>
                <a:ea typeface="MS PGothic" panose="020B0600070205080204" pitchFamily="34" charset="-128"/>
              </a:defRPr>
            </a:lvl4pPr>
            <a:lvl5pPr marL="2057400" indent="-228600">
              <a:defRPr sz="2100">
                <a:solidFill>
                  <a:schemeClr val="tx1"/>
                </a:solidFill>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pPr marL="0" marR="0" lvl="0" indent="0" defTabSz="914400" eaLnBrk="1" fontAlgn="ctr" latinLnBrk="0" hangingPunct="1">
              <a:lnSpc>
                <a:spcPct val="100000"/>
              </a:lnSpc>
              <a:spcBef>
                <a:spcPts val="0"/>
              </a:spcBef>
              <a:spcAft>
                <a:spcPts val="0"/>
              </a:spcAft>
              <a:buClrTx/>
              <a:buSzTx/>
              <a:buFontTx/>
              <a:buNone/>
              <a:tabLst/>
              <a:defRPr/>
            </a:pPr>
            <a:r>
              <a:rPr lang="en-US" sz="1400" b="1">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SW2</a:t>
            </a:r>
          </a:p>
        </p:txBody>
      </p:sp>
      <p:sp>
        <p:nvSpPr>
          <p:cNvPr id="60" name="圆角矩形 59"/>
          <p:cNvSpPr/>
          <p:nvPr/>
        </p:nvSpPr>
        <p:spPr>
          <a:xfrm>
            <a:off x="5251603" y="1395238"/>
            <a:ext cx="2100800" cy="665083"/>
          </a:xfrm>
          <a:prstGeom prst="roundRect">
            <a:avLst>
              <a:gd name="adj" fmla="val 5520"/>
            </a:avLst>
          </a:prstGeom>
          <a:solidFill>
            <a:srgbClr val="00B0F0">
              <a:alpha val="5000"/>
            </a:srgbClr>
          </a:solidFill>
          <a:ln>
            <a:solidFill>
              <a:srgbClr val="99DFF9"/>
            </a:solidFill>
          </a:ln>
        </p:spPr>
        <p:txBody>
          <a:bodyPr wrap="square">
            <a:noAutofit/>
          </a:bodyPr>
          <a:lstStyle/>
          <a:p>
            <a:pPr fontAlgn="ctr"/>
            <a:r>
              <a:rPr lang="en-US" sz="1200" b="1">
                <a:latin typeface="Huawei Sans" panose="020C0503030203020204" pitchFamily="34" charset="0"/>
                <a:ea typeface="方正兰亭黑简体" panose="02000000000000000000" pitchFamily="2" charset="-122"/>
                <a:sym typeface="Huawei Sans" panose="020C0503030203020204" pitchFamily="34" charset="0"/>
              </a:rPr>
              <a:t>VLANIF 10 </a:t>
            </a:r>
          </a:p>
          <a:p>
            <a:pPr fontAlgn="ctr"/>
            <a:r>
              <a:rPr lang="en-US" sz="1200">
                <a:latin typeface="Huawei Sans" panose="020C0503030203020204" pitchFamily="34" charset="0"/>
                <a:ea typeface="方正兰亭黑简体" panose="02000000000000000000" pitchFamily="2" charset="-122"/>
                <a:sym typeface="Huawei Sans" panose="020C0503030203020204" pitchFamily="34" charset="0"/>
              </a:rPr>
              <a:t>IP: 192.168.10.254/24</a:t>
            </a:r>
          </a:p>
          <a:p>
            <a:pPr fontAlgn="ctr"/>
            <a:r>
              <a:rPr lang="en-US" sz="120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MAC: MAC2</a:t>
            </a:r>
          </a:p>
        </p:txBody>
      </p:sp>
      <p:sp>
        <p:nvSpPr>
          <p:cNvPr id="61" name="圆角矩形 60"/>
          <p:cNvSpPr/>
          <p:nvPr/>
        </p:nvSpPr>
        <p:spPr>
          <a:xfrm>
            <a:off x="5251603" y="2100426"/>
            <a:ext cx="2100800" cy="665083"/>
          </a:xfrm>
          <a:prstGeom prst="roundRect">
            <a:avLst>
              <a:gd name="adj" fmla="val 5520"/>
            </a:avLst>
          </a:prstGeom>
          <a:solidFill>
            <a:srgbClr val="00B0F0">
              <a:alpha val="5000"/>
            </a:srgbClr>
          </a:solidFill>
          <a:ln>
            <a:solidFill>
              <a:srgbClr val="99DFF9"/>
            </a:solidFill>
          </a:ln>
        </p:spPr>
        <p:txBody>
          <a:bodyPr wrap="square">
            <a:noAutofit/>
          </a:bodyPr>
          <a:lstStyle/>
          <a:p>
            <a:pPr fontAlgn="ct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VLANIF 30 </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IP: 192.168.30.1/24</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MAC: MAC2</a:t>
            </a:r>
          </a:p>
        </p:txBody>
      </p:sp>
      <p:sp>
        <p:nvSpPr>
          <p:cNvPr id="62" name="等腰三角形 61"/>
          <p:cNvSpPr/>
          <p:nvPr/>
        </p:nvSpPr>
        <p:spPr>
          <a:xfrm flipV="1">
            <a:off x="5185732" y="2822650"/>
            <a:ext cx="2260097" cy="323436"/>
          </a:xfrm>
          <a:prstGeom prst="triangle">
            <a:avLst/>
          </a:prstGeom>
          <a:gradFill flip="none" rotWithShape="1">
            <a:gsLst>
              <a:gs pos="0">
                <a:srgbClr val="F4FBFE"/>
              </a:gs>
              <a:gs pos="100000">
                <a:srgbClr val="99DFF9"/>
              </a:gs>
            </a:gsLst>
            <a:lin ang="16200000" scaled="0"/>
            <a:tileRect/>
          </a:gradFill>
          <a:ln w="28575">
            <a:noFill/>
            <a:miter lim="800000"/>
            <a:headEnd type="none" w="sm" len="sm"/>
            <a:tailEnd type="none" w="sm" len="sm"/>
          </a:ln>
          <a:effectLst/>
        </p:spPr>
        <p:txBody>
          <a:bodyPr wrap="square" rtlCol="0" anchor="ctr">
            <a:noAutofit/>
          </a:bodyPr>
          <a:lstStyle/>
          <a:p>
            <a:pPr algn="ctr" defTabSz="914400" fontAlgn="ctr">
              <a:spcBef>
                <a:spcPct val="0"/>
              </a:spcBef>
              <a:spcAft>
                <a:spcPct val="0"/>
              </a:spcAft>
            </a:pPr>
            <a:endParaRPr lang="zh-CN" altLang="en-US" sz="1000" kern="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58288088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sym typeface="Huawei Sans" panose="020C0503030203020204" pitchFamily="34" charset="0"/>
              </a:rPr>
              <a:t>Communication Process (3)</a:t>
            </a:r>
            <a:endParaRPr lang="en-US">
              <a:sym typeface="Huawei Sans" panose="020C0503030203020204" pitchFamily="34" charset="0"/>
            </a:endParaRPr>
          </a:p>
        </p:txBody>
      </p:sp>
      <p:sp>
        <p:nvSpPr>
          <p:cNvPr id="89" name="圆角矩形 75"/>
          <p:cNvSpPr/>
          <p:nvPr/>
        </p:nvSpPr>
        <p:spPr>
          <a:xfrm>
            <a:off x="2266727" y="4798604"/>
            <a:ext cx="6217850" cy="295424"/>
          </a:xfrm>
          <a:prstGeom prst="roundRect">
            <a:avLst>
              <a:gd name="adj" fmla="val 10604"/>
            </a:avLst>
          </a:prstGeom>
          <a:solidFill>
            <a:srgbClr val="00B0F0"/>
          </a:solidFill>
          <a:ln>
            <a:noFill/>
          </a:ln>
        </p:spPr>
        <p:txBody>
          <a:bodyPr wrap="square" rtlCol="0" anchor="ctr" anchorCtr="0">
            <a:noAutofit/>
          </a:bodyPr>
          <a:lstStyle/>
          <a:p>
            <a:pPr algn="ctr" fontAlgn="ctr"/>
            <a:r>
              <a:rPr lang="en-US" sz="1400" b="1">
                <a:solidFill>
                  <a:prstClr val="white"/>
                </a:solidFill>
                <a:latin typeface="Huawei Sans" panose="020C0503030203020204" pitchFamily="34" charset="0"/>
                <a:sym typeface="Huawei Sans" panose="020C0503030203020204" pitchFamily="34" charset="0"/>
              </a:rPr>
              <a:t>SW2 Processing</a:t>
            </a:r>
          </a:p>
        </p:txBody>
      </p:sp>
      <p:sp>
        <p:nvSpPr>
          <p:cNvPr id="90" name="圆角矩形 75"/>
          <p:cNvSpPr/>
          <p:nvPr/>
        </p:nvSpPr>
        <p:spPr>
          <a:xfrm>
            <a:off x="2257935" y="5084286"/>
            <a:ext cx="6226642" cy="1260000"/>
          </a:xfrm>
          <a:prstGeom prst="roundRect">
            <a:avLst>
              <a:gd name="adj" fmla="val 4852"/>
            </a:avLst>
          </a:prstGeom>
          <a:no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algn="just" fontAlgn="ctr">
              <a:spcBef>
                <a:spcPts val="0"/>
              </a:spcBef>
              <a:spcAft>
                <a:spcPts val="600"/>
              </a:spcAft>
            </a:pPr>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After SW2 receives the frame, it finds that the destination MAC address is the MAC address of its VLANIF 10 and sends the frame to the routing module, which then searches the routing table for a route matching the destination IP address 2.3.4.5.</a:t>
            </a:r>
          </a:p>
          <a:p>
            <a:pPr algn="just" fontAlgn="ctr">
              <a:spcBef>
                <a:spcPts val="0"/>
              </a:spcBef>
              <a:spcAft>
                <a:spcPts val="600"/>
              </a:spcAft>
            </a:pPr>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After finding that the matching route is a default route, the outbound interface is VLANIF 30, and the next hop is 192.168.30.2, SW2 searches its ARP table to obtain the MAC address corresponding to 192.168.30.2.</a:t>
            </a:r>
          </a:p>
          <a:p>
            <a:pPr algn="just" fontAlgn="ctr">
              <a:spcBef>
                <a:spcPts val="0"/>
              </a:spcBef>
              <a:spcAft>
                <a:spcPts val="600"/>
              </a:spcAft>
            </a:pPr>
            <a:endParaRPr lang="zh-CN" alt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graphicFrame>
        <p:nvGraphicFramePr>
          <p:cNvPr id="97" name="表格 96"/>
          <p:cNvGraphicFramePr>
            <a:graphicFrameLocks noGrp="1"/>
          </p:cNvGraphicFramePr>
          <p:nvPr>
            <p:extLst/>
          </p:nvPr>
        </p:nvGraphicFramePr>
        <p:xfrm>
          <a:off x="2278152" y="4176345"/>
          <a:ext cx="3665449" cy="541475"/>
        </p:xfrm>
        <a:graphic>
          <a:graphicData uri="http://schemas.openxmlformats.org/drawingml/2006/table">
            <a:tbl>
              <a:tblPr/>
              <a:tblGrid>
                <a:gridCol w="1458580">
                  <a:extLst>
                    <a:ext uri="{9D8B030D-6E8A-4147-A177-3AD203B41FA5}">
                      <a16:colId xmlns="" xmlns:a16="http://schemas.microsoft.com/office/drawing/2014/main" val="20000"/>
                    </a:ext>
                  </a:extLst>
                </a:gridCol>
                <a:gridCol w="826476">
                  <a:extLst>
                    <a:ext uri="{9D8B030D-6E8A-4147-A177-3AD203B41FA5}">
                      <a16:colId xmlns="" xmlns:a16="http://schemas.microsoft.com/office/drawing/2014/main" val="20002"/>
                    </a:ext>
                  </a:extLst>
                </a:gridCol>
                <a:gridCol w="1380393">
                  <a:extLst>
                    <a:ext uri="{9D8B030D-6E8A-4147-A177-3AD203B41FA5}">
                      <a16:colId xmlns="" xmlns:a16="http://schemas.microsoft.com/office/drawing/2014/main" val="20003"/>
                    </a:ext>
                  </a:extLst>
                </a:gridCol>
              </a:tblGrid>
              <a:tr h="316303">
                <a:tc>
                  <a:txBody>
                    <a:bodyPr/>
                    <a:lstStyle/>
                    <a:p>
                      <a:pPr algn="ctr" fontAlgn="ctr"/>
                      <a:r>
                        <a:rPr lang="en-US" sz="1050" b="1" dirty="0">
                          <a:solidFill>
                            <a:schemeClr val="bg1"/>
                          </a:solidFill>
                          <a:latin typeface="Huawei Sans" panose="020C0503030203020204" pitchFamily="34" charset="0"/>
                          <a:ea typeface="方正兰亭黑简体" panose="02000000000000000000" pitchFamily="2" charset="-122"/>
                          <a:cs typeface="+mn-ea"/>
                          <a:sym typeface="Huawei Sans" panose="020C0503030203020204" pitchFamily="34" charset="0"/>
                        </a:rPr>
                        <a:t>Destination Network</a:t>
                      </a:r>
                    </a:p>
                  </a:txBody>
                  <a:tcPr marL="19050" marR="19050" marT="19050" marB="1905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00B0F0"/>
                    </a:solidFill>
                  </a:tcPr>
                </a:tc>
                <a:tc>
                  <a:txBody>
                    <a:bodyPr/>
                    <a:lstStyle/>
                    <a:p>
                      <a:pPr algn="ctr" fontAlgn="ctr"/>
                      <a:r>
                        <a:rPr lang="en-US" sz="1050" b="1" dirty="0">
                          <a:solidFill>
                            <a:schemeClr val="bg1"/>
                          </a:solidFill>
                          <a:latin typeface="Huawei Sans" panose="020C0503030203020204" pitchFamily="34" charset="0"/>
                          <a:ea typeface="方正兰亭黑简体" panose="02000000000000000000" pitchFamily="2" charset="-122"/>
                          <a:cs typeface="+mn-ea"/>
                          <a:sym typeface="Huawei Sans" panose="020C0503030203020204" pitchFamily="34" charset="0"/>
                        </a:rPr>
                        <a:t>Next Hop</a:t>
                      </a:r>
                    </a:p>
                  </a:txBody>
                  <a:tcPr marL="19050" marR="19050" marT="19050" marB="1905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00B0F0"/>
                    </a:solidFill>
                  </a:tcPr>
                </a:tc>
                <a:tc>
                  <a:txBody>
                    <a:bodyPr/>
                    <a:lstStyle/>
                    <a:p>
                      <a:pPr algn="ctr" fontAlgn="ctr"/>
                      <a:r>
                        <a:rPr lang="en-US" sz="1050" b="1" dirty="0">
                          <a:solidFill>
                            <a:schemeClr val="bg1"/>
                          </a:solidFill>
                          <a:latin typeface="Huawei Sans" panose="020C0503030203020204" pitchFamily="34" charset="0"/>
                          <a:ea typeface="方正兰亭黑简体" panose="02000000000000000000" pitchFamily="2" charset="-122"/>
                          <a:cs typeface="+mn-ea"/>
                          <a:sym typeface="Huawei Sans" panose="020C0503030203020204" pitchFamily="34" charset="0"/>
                        </a:rPr>
                        <a:t>Outbound Interface</a:t>
                      </a:r>
                    </a:p>
                  </a:txBody>
                  <a:tcPr marL="19050" marR="19050" marT="19050" marB="1905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00B0F0"/>
                    </a:solidFill>
                  </a:tcPr>
                </a:tc>
                <a:extLst>
                  <a:ext uri="{0D108BD9-81ED-4DB2-BD59-A6C34878D82A}">
                    <a16:rowId xmlns="" xmlns:a16="http://schemas.microsoft.com/office/drawing/2014/main" val="10000"/>
                  </a:ext>
                </a:extLst>
              </a:tr>
              <a:tr h="225172">
                <a:tc>
                  <a:txBody>
                    <a:bodyPr/>
                    <a:lstStyle/>
                    <a:p>
                      <a:pPr algn="ctr" fontAlgn="ctr"/>
                      <a:r>
                        <a:rPr lang="en-US" sz="105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0.0.0.0/0</a:t>
                      </a:r>
                    </a:p>
                  </a:txBody>
                  <a:tcPr marL="19050" marR="19050" marT="19050" marB="1905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tc>
                  <a:txBody>
                    <a:bodyPr/>
                    <a:lstStyle/>
                    <a:p>
                      <a:pPr marL="0" algn="ctr" defTabSz="914400" rtl="0" eaLnBrk="1" fontAlgn="ctr" latinLnBrk="0" hangingPunct="1"/>
                      <a:r>
                        <a:rPr lang="en-US" sz="1050" b="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192.168.30.2</a:t>
                      </a:r>
                    </a:p>
                  </a:txBody>
                  <a:tcPr marL="19050" marR="19050" marT="19050" marB="1905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tc>
                  <a:txBody>
                    <a:bodyPr/>
                    <a:lstStyle/>
                    <a:p>
                      <a:pPr algn="ctr" fontAlgn="ctr"/>
                      <a:r>
                        <a:rPr lang="en-US" sz="105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Vlanif30</a:t>
                      </a:r>
                    </a:p>
                  </a:txBody>
                  <a:tcPr marL="19050" marR="19050" marT="19050" marB="1905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extLst>
                  <a:ext uri="{0D108BD9-81ED-4DB2-BD59-A6C34878D82A}">
                    <a16:rowId xmlns="" xmlns:a16="http://schemas.microsoft.com/office/drawing/2014/main" val="10001"/>
                  </a:ext>
                </a:extLst>
              </a:tr>
            </a:tbl>
          </a:graphicData>
        </a:graphic>
      </p:graphicFrame>
      <p:sp>
        <p:nvSpPr>
          <p:cNvPr id="106" name="矩形 105"/>
          <p:cNvSpPr/>
          <p:nvPr/>
        </p:nvSpPr>
        <p:spPr>
          <a:xfrm>
            <a:off x="483577" y="4125375"/>
            <a:ext cx="1733029" cy="478696"/>
          </a:xfrm>
          <a:prstGeom prst="rect">
            <a:avLst/>
          </a:prstGeom>
        </p:spPr>
        <p:txBody>
          <a:bodyPr wrap="square">
            <a:noAutofit/>
          </a:bodyPr>
          <a:lstStyle/>
          <a:p>
            <a:pPr algn="r" fontAlgn="ctr"/>
            <a:r>
              <a:rPr lang="en-US" sz="1200" dirty="0">
                <a:solidFill>
                  <a:schemeClr val="tx1">
                    <a:lumMod val="95000"/>
                    <a:lumOff val="5000"/>
                  </a:schemeClr>
                </a:solidFill>
                <a:latin typeface="Huawei Sans" panose="020C0503030203020204" pitchFamily="34" charset="0"/>
                <a:ea typeface="方正兰亭黑简体" panose="02000000000000000000" pitchFamily="2" charset="-122"/>
                <a:sym typeface="Huawei Sans" panose="020C0503030203020204" pitchFamily="34" charset="0"/>
              </a:rPr>
              <a:t>Operational data of a routing table.</a:t>
            </a:r>
          </a:p>
        </p:txBody>
      </p:sp>
      <p:pic>
        <p:nvPicPr>
          <p:cNvPr id="58" name="图片 57" descr="汇聚交换机.png"/>
          <p:cNvPicPr>
            <a:picLocks noChangeAspect="1"/>
          </p:cNvPicPr>
          <p:nvPr/>
        </p:nvPicPr>
        <p:blipFill>
          <a:blip r:embed="rId3" cstate="print"/>
          <a:stretch>
            <a:fillRect/>
          </a:stretch>
        </p:blipFill>
        <p:spPr>
          <a:xfrm>
            <a:off x="6062558" y="3432673"/>
            <a:ext cx="540000" cy="441818"/>
          </a:xfrm>
          <a:prstGeom prst="rect">
            <a:avLst/>
          </a:prstGeom>
        </p:spPr>
      </p:pic>
      <p:sp>
        <p:nvSpPr>
          <p:cNvPr id="59" name="矩形 58"/>
          <p:cNvSpPr/>
          <p:nvPr/>
        </p:nvSpPr>
        <p:spPr>
          <a:xfrm>
            <a:off x="5019105" y="3340481"/>
            <a:ext cx="1044116" cy="307777"/>
          </a:xfrm>
          <a:prstGeom prst="rect">
            <a:avLst/>
          </a:prstGeom>
        </p:spPr>
        <p:txBody>
          <a:bodyPr wrap="square">
            <a:noAutofit/>
          </a:bodyPr>
          <a:lstStyle/>
          <a:p>
            <a:pPr algn="r" fontAlgn="ctr"/>
            <a:r>
              <a:rPr lang="en-US" sz="1400">
                <a:solidFill>
                  <a:schemeClr val="tx1">
                    <a:lumMod val="95000"/>
                    <a:lumOff val="5000"/>
                  </a:schemeClr>
                </a:solidFill>
                <a:latin typeface="Huawei Sans" panose="020C0503030203020204" pitchFamily="34" charset="0"/>
                <a:ea typeface="方正兰亭黑简体" panose="02000000000000000000" pitchFamily="2" charset="-122"/>
                <a:sym typeface="Huawei Sans" panose="020C0503030203020204" pitchFamily="34" charset="0"/>
              </a:rPr>
              <a:t>GE 0/0/1</a:t>
            </a:r>
          </a:p>
        </p:txBody>
      </p:sp>
      <p:pic>
        <p:nvPicPr>
          <p:cNvPr id="60" name="Picture 2" descr="G:\做的项目\公共\扁平图标切换\更新2015_01_21\oss扁平图标库2015_01_21更新-04.png"/>
          <p:cNvPicPr>
            <a:picLocks noChangeAspect="1" noChangeArrowheads="1"/>
          </p:cNvPicPr>
          <p:nvPr/>
        </p:nvPicPr>
        <p:blipFill>
          <a:blip r:embed="rId4" cstate="print"/>
          <a:stretch>
            <a:fillRect/>
          </a:stretch>
        </p:blipFill>
        <p:spPr bwMode="auto">
          <a:xfrm>
            <a:off x="8522232" y="3435471"/>
            <a:ext cx="541200" cy="442799"/>
          </a:xfrm>
          <a:prstGeom prst="rect">
            <a:avLst/>
          </a:prstGeom>
          <a:noFill/>
        </p:spPr>
      </p:pic>
      <p:cxnSp>
        <p:nvCxnSpPr>
          <p:cNvPr id="61" name="直接连接符 60"/>
          <p:cNvCxnSpPr>
            <a:stCxn id="58" idx="3"/>
            <a:endCxn id="60" idx="1"/>
          </p:cNvCxnSpPr>
          <p:nvPr/>
        </p:nvCxnSpPr>
        <p:spPr bwMode="auto">
          <a:xfrm>
            <a:off x="6602558" y="3653582"/>
            <a:ext cx="1919674" cy="3289"/>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65" name="TextBox 8"/>
          <p:cNvSpPr txBox="1">
            <a:spLocks noChangeArrowheads="1"/>
          </p:cNvSpPr>
          <p:nvPr/>
        </p:nvSpPr>
        <p:spPr bwMode="auto">
          <a:xfrm>
            <a:off x="8504464" y="2894511"/>
            <a:ext cx="55816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a:defRPr sz="2100">
                <a:solidFill>
                  <a:schemeClr val="tx1"/>
                </a:solidFill>
                <a:latin typeface="Arial" panose="020B0604020202020204" pitchFamily="34" charset="0"/>
                <a:ea typeface="MS PGothic" panose="020B0600070205080204" pitchFamily="34" charset="-128"/>
              </a:defRPr>
            </a:lvl1pPr>
            <a:lvl2pPr marL="742950" indent="-285750">
              <a:defRPr sz="2100">
                <a:solidFill>
                  <a:schemeClr val="tx1"/>
                </a:solidFill>
                <a:latin typeface="Arial" panose="020B0604020202020204" pitchFamily="34" charset="0"/>
                <a:ea typeface="MS PGothic" panose="020B0600070205080204" pitchFamily="34" charset="-128"/>
              </a:defRPr>
            </a:lvl2pPr>
            <a:lvl3pPr marL="1143000" indent="-228600">
              <a:defRPr sz="2100">
                <a:solidFill>
                  <a:schemeClr val="tx1"/>
                </a:solidFill>
                <a:latin typeface="Arial" panose="020B0604020202020204" pitchFamily="34" charset="0"/>
                <a:ea typeface="MS PGothic" panose="020B0600070205080204" pitchFamily="34" charset="-128"/>
              </a:defRPr>
            </a:lvl3pPr>
            <a:lvl4pPr marL="1600200" indent="-228600">
              <a:defRPr sz="2100">
                <a:solidFill>
                  <a:schemeClr val="tx1"/>
                </a:solidFill>
                <a:latin typeface="Arial" panose="020B0604020202020204" pitchFamily="34" charset="0"/>
                <a:ea typeface="MS PGothic" panose="020B0600070205080204" pitchFamily="34" charset="-128"/>
              </a:defRPr>
            </a:lvl4pPr>
            <a:lvl5pPr marL="2057400" indent="-228600">
              <a:defRPr sz="2100">
                <a:solidFill>
                  <a:schemeClr val="tx1"/>
                </a:solidFill>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400" b="1">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R1</a:t>
            </a:r>
          </a:p>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1" i="0" u="none" strike="noStrike" cap="none" normalizeH="0" baseline="0" noProof="0">
                <a:ln>
                  <a:noFill/>
                </a:ln>
                <a:solidFill>
                  <a:prstClr val="black"/>
                </a:solidFill>
                <a:uLnTx/>
                <a:uFillTx/>
                <a:latin typeface="Huawei Sans" panose="020C0503030203020204" pitchFamily="34" charset="0"/>
                <a:ea typeface="方正兰亭黑简体" panose="02000000000000000000" pitchFamily="2" charset="-122"/>
                <a:sym typeface="Huawei Sans" panose="020C0503030203020204" pitchFamily="34" charset="0"/>
              </a:rPr>
              <a:t>NAT</a:t>
            </a:r>
          </a:p>
        </p:txBody>
      </p:sp>
      <p:sp>
        <p:nvSpPr>
          <p:cNvPr id="67" name="矩形 66"/>
          <p:cNvSpPr/>
          <p:nvPr/>
        </p:nvSpPr>
        <p:spPr>
          <a:xfrm>
            <a:off x="7284721" y="3653582"/>
            <a:ext cx="1237512" cy="738664"/>
          </a:xfrm>
          <a:prstGeom prst="rect">
            <a:avLst/>
          </a:prstGeom>
        </p:spPr>
        <p:txBody>
          <a:bodyPr wrap="square">
            <a:noAutofit/>
          </a:bodyPr>
          <a:lstStyle/>
          <a:p>
            <a:pPr algn="r" fontAlgn="ctr"/>
            <a:r>
              <a:rPr lang="en-US" sz="1400">
                <a:solidFill>
                  <a:schemeClr val="tx1">
                    <a:lumMod val="95000"/>
                    <a:lumOff val="5000"/>
                  </a:schemeClr>
                </a:solidFill>
                <a:latin typeface="Huawei Sans" panose="020C0503030203020204" pitchFamily="34" charset="0"/>
                <a:ea typeface="方正兰亭黑简体" panose="02000000000000000000" pitchFamily="2" charset="-122"/>
                <a:sym typeface="Huawei Sans" panose="020C0503030203020204" pitchFamily="34" charset="0"/>
              </a:rPr>
              <a:t>GE 0/0/0</a:t>
            </a:r>
          </a:p>
          <a:p>
            <a:pPr algn="r" fontAlgn="ctr"/>
            <a:r>
              <a:rPr lang="en-US" sz="1400">
                <a:solidFill>
                  <a:schemeClr val="tx1">
                    <a:lumMod val="95000"/>
                    <a:lumOff val="5000"/>
                  </a:schemeClr>
                </a:solidFill>
                <a:latin typeface="Huawei Sans" panose="020C0503030203020204" pitchFamily="34" charset="0"/>
                <a:ea typeface="方正兰亭黑简体" panose="02000000000000000000" pitchFamily="2" charset="-122"/>
                <a:sym typeface="Huawei Sans" panose="020C0503030203020204" pitchFamily="34" charset="0"/>
              </a:rPr>
              <a:t>192.168.30.2</a:t>
            </a:r>
          </a:p>
          <a:p>
            <a:pPr algn="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MAC: MAC3</a:t>
            </a:r>
          </a:p>
        </p:txBody>
      </p:sp>
      <p:sp>
        <p:nvSpPr>
          <p:cNvPr id="69" name="矩形 68"/>
          <p:cNvSpPr/>
          <p:nvPr/>
        </p:nvSpPr>
        <p:spPr>
          <a:xfrm>
            <a:off x="6518171" y="3653583"/>
            <a:ext cx="1044116" cy="307777"/>
          </a:xfrm>
          <a:prstGeom prst="rect">
            <a:avLst/>
          </a:prstGeom>
        </p:spPr>
        <p:txBody>
          <a:bodyPr wrap="square">
            <a:noAutofit/>
          </a:bodyPr>
          <a:lstStyle/>
          <a:p>
            <a:pPr fontAlgn="ctr"/>
            <a:r>
              <a:rPr lang="en-US" sz="1400">
                <a:solidFill>
                  <a:schemeClr val="tx1">
                    <a:lumMod val="95000"/>
                    <a:lumOff val="5000"/>
                  </a:schemeClr>
                </a:solidFill>
                <a:latin typeface="Huawei Sans" panose="020C0503030203020204" pitchFamily="34" charset="0"/>
                <a:ea typeface="方正兰亭黑简体" panose="02000000000000000000" pitchFamily="2" charset="-122"/>
                <a:sym typeface="Huawei Sans" panose="020C0503030203020204" pitchFamily="34" charset="0"/>
              </a:rPr>
              <a:t>GE 0/0/2</a:t>
            </a:r>
          </a:p>
        </p:txBody>
      </p:sp>
      <p:cxnSp>
        <p:nvCxnSpPr>
          <p:cNvPr id="84" name="直接连接符 83"/>
          <p:cNvCxnSpPr>
            <a:stCxn id="60" idx="3"/>
            <a:endCxn id="93" idx="1"/>
          </p:cNvCxnSpPr>
          <p:nvPr/>
        </p:nvCxnSpPr>
        <p:spPr bwMode="auto">
          <a:xfrm flipV="1">
            <a:off x="9063432" y="3656870"/>
            <a:ext cx="1937061" cy="1"/>
          </a:xfrm>
          <a:prstGeom prst="line">
            <a:avLst/>
          </a:prstGeom>
          <a:solidFill>
            <a:schemeClr val="accent1"/>
          </a:solidFill>
          <a:ln w="19050" cap="flat" cmpd="sng" algn="ctr">
            <a:solidFill>
              <a:schemeClr val="tx1"/>
            </a:solidFill>
            <a:prstDash val="solid"/>
            <a:round/>
            <a:headEnd type="none" w="med" len="med"/>
            <a:tailEnd type="none" w="med" len="med"/>
          </a:ln>
          <a:effectLst/>
        </p:spPr>
      </p:cxnSp>
      <p:pic>
        <p:nvPicPr>
          <p:cNvPr id="93" name="图片 92"/>
          <p:cNvPicPr>
            <a:picLocks/>
          </p:cNvPicPr>
          <p:nvPr/>
        </p:nvPicPr>
        <p:blipFill>
          <a:blip r:embed="rId5" cstate="print">
            <a:extLst>
              <a:ext uri="{28A0092B-C50C-407E-A947-70E740481C1C}">
                <a14:useLocalDpi xmlns:a14="http://schemas.microsoft.com/office/drawing/2010/main" val="0"/>
              </a:ext>
            </a:extLst>
          </a:blip>
          <a:stretch>
            <a:fillRect/>
          </a:stretch>
        </p:blipFill>
        <p:spPr>
          <a:xfrm>
            <a:off x="11000493" y="3435470"/>
            <a:ext cx="540000" cy="442800"/>
          </a:xfrm>
          <a:prstGeom prst="rect">
            <a:avLst/>
          </a:prstGeom>
        </p:spPr>
      </p:pic>
      <p:sp>
        <p:nvSpPr>
          <p:cNvPr id="94" name="TextBox 8"/>
          <p:cNvSpPr txBox="1">
            <a:spLocks noChangeArrowheads="1"/>
          </p:cNvSpPr>
          <p:nvPr/>
        </p:nvSpPr>
        <p:spPr bwMode="auto">
          <a:xfrm>
            <a:off x="10913665" y="3863817"/>
            <a:ext cx="71365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a:defRPr sz="2100">
                <a:solidFill>
                  <a:schemeClr val="tx1"/>
                </a:solidFill>
                <a:latin typeface="Arial" panose="020B0604020202020204" pitchFamily="34" charset="0"/>
                <a:ea typeface="MS PGothic" panose="020B0600070205080204" pitchFamily="34" charset="-128"/>
              </a:defRPr>
            </a:lvl1pPr>
            <a:lvl2pPr marL="742950" indent="-285750">
              <a:defRPr sz="2100">
                <a:solidFill>
                  <a:schemeClr val="tx1"/>
                </a:solidFill>
                <a:latin typeface="Arial" panose="020B0604020202020204" pitchFamily="34" charset="0"/>
                <a:ea typeface="MS PGothic" panose="020B0600070205080204" pitchFamily="34" charset="-128"/>
              </a:defRPr>
            </a:lvl2pPr>
            <a:lvl3pPr marL="1143000" indent="-228600">
              <a:defRPr sz="2100">
                <a:solidFill>
                  <a:schemeClr val="tx1"/>
                </a:solidFill>
                <a:latin typeface="Arial" panose="020B0604020202020204" pitchFamily="34" charset="0"/>
                <a:ea typeface="MS PGothic" panose="020B0600070205080204" pitchFamily="34" charset="-128"/>
              </a:defRPr>
            </a:lvl3pPr>
            <a:lvl4pPr marL="1600200" indent="-228600">
              <a:defRPr sz="2100">
                <a:solidFill>
                  <a:schemeClr val="tx1"/>
                </a:solidFill>
                <a:latin typeface="Arial" panose="020B0604020202020204" pitchFamily="34" charset="0"/>
                <a:ea typeface="MS PGothic" panose="020B0600070205080204" pitchFamily="34" charset="-128"/>
              </a:defRPr>
            </a:lvl4pPr>
            <a:lvl5pPr marL="2057400" indent="-228600">
              <a:defRPr sz="2100">
                <a:solidFill>
                  <a:schemeClr val="tx1"/>
                </a:solidFill>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400" noProof="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Server</a:t>
            </a:r>
          </a:p>
          <a:p>
            <a:pPr marL="0" marR="0" lvl="0" indent="0" algn="ctr" defTabSz="914400" eaLnBrk="1" fontAlgn="ctr" latinLnBrk="0" hangingPunct="1">
              <a:lnSpc>
                <a:spcPct val="100000"/>
              </a:lnSpc>
              <a:spcBef>
                <a:spcPts val="0"/>
              </a:spcBef>
              <a:spcAft>
                <a:spcPts val="0"/>
              </a:spcAft>
              <a:buClrTx/>
              <a:buSzTx/>
              <a:buFontTx/>
              <a:buNone/>
              <a:tabLst/>
              <a:defRPr/>
            </a:pPr>
            <a:r>
              <a:rPr lang="en-US" sz="1400" noProof="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2.3.4.5</a:t>
            </a:r>
          </a:p>
        </p:txBody>
      </p:sp>
      <p:grpSp>
        <p:nvGrpSpPr>
          <p:cNvPr id="96" name="组合 95"/>
          <p:cNvGrpSpPr/>
          <p:nvPr/>
        </p:nvGrpSpPr>
        <p:grpSpPr>
          <a:xfrm>
            <a:off x="9873313" y="3463890"/>
            <a:ext cx="751638" cy="392903"/>
            <a:chOff x="8133063" y="1699504"/>
            <a:chExt cx="751638" cy="392903"/>
          </a:xfrm>
        </p:grpSpPr>
        <p:sp>
          <p:nvSpPr>
            <p:cNvPr id="107" name="Freeform 159"/>
            <p:cNvSpPr/>
            <p:nvPr/>
          </p:nvSpPr>
          <p:spPr>
            <a:xfrm flipH="1">
              <a:off x="8133063" y="1699504"/>
              <a:ext cx="751638" cy="39290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8" name="矩形 107"/>
            <p:cNvSpPr/>
            <p:nvPr/>
          </p:nvSpPr>
          <p:spPr>
            <a:xfrm>
              <a:off x="8298787" y="1779718"/>
              <a:ext cx="434734" cy="307777"/>
            </a:xfrm>
            <a:prstGeom prst="rect">
              <a:avLst/>
            </a:prstGeom>
          </p:spPr>
          <p:txBody>
            <a:bodyPr wrap="square">
              <a:noAutofit/>
            </a:bodyPr>
            <a:lstStyle/>
            <a:p>
              <a:pPr algn="ct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ISP</a:t>
              </a:r>
            </a:p>
          </p:txBody>
        </p:sp>
      </p:grpSp>
      <p:cxnSp>
        <p:nvCxnSpPr>
          <p:cNvPr id="110" name="直接连接符 109"/>
          <p:cNvCxnSpPr/>
          <p:nvPr/>
        </p:nvCxnSpPr>
        <p:spPr bwMode="auto">
          <a:xfrm>
            <a:off x="4656105" y="3653582"/>
            <a:ext cx="1406453"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11" name="直接连接符 110"/>
          <p:cNvCxnSpPr>
            <a:stCxn id="57" idx="3"/>
            <a:endCxn id="115" idx="1"/>
          </p:cNvCxnSpPr>
          <p:nvPr/>
        </p:nvCxnSpPr>
        <p:spPr bwMode="auto">
          <a:xfrm>
            <a:off x="2195605" y="3659667"/>
            <a:ext cx="1920500" cy="0"/>
          </a:xfrm>
          <a:prstGeom prst="line">
            <a:avLst/>
          </a:prstGeom>
          <a:solidFill>
            <a:srgbClr val="FFFFCC"/>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sp>
        <p:nvSpPr>
          <p:cNvPr id="112" name="矩形 111"/>
          <p:cNvSpPr/>
          <p:nvPr/>
        </p:nvSpPr>
        <p:spPr>
          <a:xfrm>
            <a:off x="3287350" y="3365340"/>
            <a:ext cx="931627" cy="307777"/>
          </a:xfrm>
          <a:prstGeom prst="rect">
            <a:avLst/>
          </a:prstGeom>
        </p:spPr>
        <p:txBody>
          <a:bodyPr wrap="square">
            <a:noAutofit/>
          </a:bodyPr>
          <a:lstStyle/>
          <a:p>
            <a:pPr algn="ct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GE 0/0/1</a:t>
            </a:r>
          </a:p>
        </p:txBody>
      </p:sp>
      <p:sp>
        <p:nvSpPr>
          <p:cNvPr id="113" name="TextBox 8"/>
          <p:cNvSpPr txBox="1">
            <a:spLocks noChangeArrowheads="1"/>
          </p:cNvSpPr>
          <p:nvPr/>
        </p:nvSpPr>
        <p:spPr bwMode="auto">
          <a:xfrm>
            <a:off x="4080306" y="3138122"/>
            <a:ext cx="57579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a:defRPr sz="2100">
                <a:solidFill>
                  <a:schemeClr val="tx1"/>
                </a:solidFill>
                <a:latin typeface="Arial" panose="020B0604020202020204" pitchFamily="34" charset="0"/>
                <a:ea typeface="MS PGothic" panose="020B0600070205080204" pitchFamily="34" charset="-128"/>
              </a:defRPr>
            </a:lvl1pPr>
            <a:lvl2pPr marL="742950" indent="-285750">
              <a:defRPr sz="2100">
                <a:solidFill>
                  <a:schemeClr val="tx1"/>
                </a:solidFill>
                <a:latin typeface="Arial" panose="020B0604020202020204" pitchFamily="34" charset="0"/>
                <a:ea typeface="MS PGothic" panose="020B0600070205080204" pitchFamily="34" charset="-128"/>
              </a:defRPr>
            </a:lvl2pPr>
            <a:lvl3pPr marL="1143000" indent="-228600">
              <a:defRPr sz="2100">
                <a:solidFill>
                  <a:schemeClr val="tx1"/>
                </a:solidFill>
                <a:latin typeface="Arial" panose="020B0604020202020204" pitchFamily="34" charset="0"/>
                <a:ea typeface="MS PGothic" panose="020B0600070205080204" pitchFamily="34" charset="-128"/>
              </a:defRPr>
            </a:lvl3pPr>
            <a:lvl4pPr marL="1600200" indent="-228600">
              <a:defRPr sz="2100">
                <a:solidFill>
                  <a:schemeClr val="tx1"/>
                </a:solidFill>
                <a:latin typeface="Arial" panose="020B0604020202020204" pitchFamily="34" charset="0"/>
                <a:ea typeface="MS PGothic" panose="020B0600070205080204" pitchFamily="34" charset="-128"/>
              </a:defRPr>
            </a:lvl4pPr>
            <a:lvl5pPr marL="2057400" indent="-228600">
              <a:defRPr sz="2100">
                <a:solidFill>
                  <a:schemeClr val="tx1"/>
                </a:solidFill>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pPr marL="0" marR="0" lvl="0" indent="0" defTabSz="914400" eaLnBrk="1" fontAlgn="ctr" latinLnBrk="0" hangingPunct="1">
              <a:lnSpc>
                <a:spcPct val="100000"/>
              </a:lnSpc>
              <a:spcBef>
                <a:spcPts val="0"/>
              </a:spcBef>
              <a:spcAft>
                <a:spcPts val="0"/>
              </a:spcAft>
              <a:buClrTx/>
              <a:buSzTx/>
              <a:buFontTx/>
              <a:buNone/>
              <a:tabLst/>
              <a:defRPr/>
            </a:pPr>
            <a:r>
              <a:rPr lang="en-US" sz="1400" b="1">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SW</a:t>
            </a:r>
            <a:r>
              <a:rPr kumimoji="0" lang="en-US" sz="1400" b="1" i="0" u="none" strike="noStrike" cap="none" normalizeH="0" baseline="0" noProof="0">
                <a:ln>
                  <a:noFill/>
                </a:ln>
                <a:solidFill>
                  <a:prstClr val="black"/>
                </a:solidFill>
                <a:uLnTx/>
                <a:uFillTx/>
                <a:latin typeface="Huawei Sans" panose="020C0503030203020204" pitchFamily="34" charset="0"/>
                <a:ea typeface="方正兰亭黑简体" panose="02000000000000000000" pitchFamily="2" charset="-122"/>
                <a:sym typeface="Huawei Sans" panose="020C0503030203020204" pitchFamily="34" charset="0"/>
              </a:rPr>
              <a:t>1</a:t>
            </a:r>
          </a:p>
        </p:txBody>
      </p:sp>
      <p:sp>
        <p:nvSpPr>
          <p:cNvPr id="114" name="矩形 113"/>
          <p:cNvSpPr/>
          <p:nvPr/>
        </p:nvSpPr>
        <p:spPr>
          <a:xfrm>
            <a:off x="4531043" y="3653285"/>
            <a:ext cx="1044116" cy="307777"/>
          </a:xfrm>
          <a:prstGeom prst="rect">
            <a:avLst/>
          </a:prstGeom>
        </p:spPr>
        <p:txBody>
          <a:bodyPr wrap="square">
            <a:noAutofit/>
          </a:bodyPr>
          <a:lstStyle/>
          <a:p>
            <a:pPr algn="r" fontAlgn="ctr"/>
            <a:r>
              <a:rPr lang="en-US" sz="1400" dirty="0">
                <a:solidFill>
                  <a:schemeClr val="tx1">
                    <a:lumMod val="95000"/>
                    <a:lumOff val="5000"/>
                  </a:schemeClr>
                </a:solidFill>
                <a:latin typeface="Huawei Sans" panose="020C0503030203020204" pitchFamily="34" charset="0"/>
                <a:ea typeface="方正兰亭黑简体" panose="02000000000000000000" pitchFamily="2" charset="-122"/>
                <a:sym typeface="Huawei Sans" panose="020C0503030203020204" pitchFamily="34" charset="0"/>
              </a:rPr>
              <a:t>GE 0/0/24</a:t>
            </a:r>
          </a:p>
        </p:txBody>
      </p:sp>
      <p:pic>
        <p:nvPicPr>
          <p:cNvPr id="115" name="图片 114" descr="接入交换机.png">
            <a:extLst>
              <a:ext uri="{FF2B5EF4-FFF2-40B4-BE49-F238E27FC236}">
                <a16:creationId xmlns:a16="http://schemas.microsoft.com/office/drawing/2014/main" xmlns="" id="{A4EEA780-3CE8-4340-83D8-A49BC7227950}"/>
              </a:ext>
            </a:extLst>
          </p:cNvPr>
          <p:cNvPicPr>
            <a:picLocks noChangeAspect="1"/>
          </p:cNvPicPr>
          <p:nvPr/>
        </p:nvPicPr>
        <p:blipFill>
          <a:blip r:embed="rId6" cstate="print"/>
          <a:stretch>
            <a:fillRect/>
          </a:stretch>
        </p:blipFill>
        <p:spPr>
          <a:xfrm>
            <a:off x="4116105" y="3438758"/>
            <a:ext cx="540000" cy="441818"/>
          </a:xfrm>
          <a:prstGeom prst="rect">
            <a:avLst/>
          </a:prstGeom>
        </p:spPr>
      </p:pic>
      <p:sp>
        <p:nvSpPr>
          <p:cNvPr id="45" name="矩形 44"/>
          <p:cNvSpPr/>
          <p:nvPr/>
        </p:nvSpPr>
        <p:spPr>
          <a:xfrm>
            <a:off x="9069338" y="3653582"/>
            <a:ext cx="1179967" cy="307777"/>
          </a:xfrm>
          <a:prstGeom prst="rect">
            <a:avLst/>
          </a:prstGeom>
        </p:spPr>
        <p:txBody>
          <a:bodyPr wrap="square">
            <a:noAutofit/>
          </a:bodyPr>
          <a:lstStyle/>
          <a:p>
            <a:pP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1.2.3.4</a:t>
            </a:r>
          </a:p>
        </p:txBody>
      </p:sp>
      <p:sp>
        <p:nvSpPr>
          <p:cNvPr id="40" name="Right Arrow 157"/>
          <p:cNvSpPr/>
          <p:nvPr/>
        </p:nvSpPr>
        <p:spPr>
          <a:xfrm rot="7795213">
            <a:off x="5567887" y="3869961"/>
            <a:ext cx="358041" cy="197035"/>
          </a:xfrm>
          <a:prstGeom prst="rightArrow">
            <a:avLst>
              <a:gd name="adj1" fmla="val 40000"/>
              <a:gd name="adj2" fmla="val 50000"/>
            </a:avLst>
          </a:prstGeom>
          <a:gradFill flip="none" rotWithShape="1">
            <a:gsLst>
              <a:gs pos="15000">
                <a:srgbClr val="1AABE2">
                  <a:lumMod val="5000"/>
                  <a:lumOff val="95000"/>
                  <a:alpha val="0"/>
                </a:srgbClr>
              </a:gs>
              <a:gs pos="81000">
                <a:srgbClr val="99DFF9"/>
              </a:gs>
            </a:gsLst>
            <a:lin ang="0" scaled="1"/>
            <a:tileRect/>
          </a:gradFill>
          <a:ln w="15875" cap="flat" cmpd="sng" algn="ctr">
            <a:gradFill flip="none" rotWithShape="1">
              <a:gsLst>
                <a:gs pos="0">
                  <a:srgbClr val="1AABE2">
                    <a:lumMod val="5000"/>
                    <a:lumOff val="95000"/>
                  </a:srgbClr>
                </a:gs>
                <a:gs pos="100000">
                  <a:srgbClr val="00B0F0"/>
                </a:gs>
              </a:gsLst>
              <a:lin ang="0" scaled="1"/>
              <a:tileRect/>
            </a:grad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Huawei Sans" panose="020C0503030203020204" pitchFamily="34" charset="0"/>
              <a:ea typeface="方正兰亭黑简体"/>
              <a:cs typeface="+mn-cs"/>
              <a:sym typeface="Huawei Sans" panose="020C0503030203020204" pitchFamily="34" charset="0"/>
            </a:endParaRPr>
          </a:p>
        </p:txBody>
      </p:sp>
      <p:sp>
        <p:nvSpPr>
          <p:cNvPr id="47" name="TextBox 8"/>
          <p:cNvSpPr txBox="1">
            <a:spLocks noChangeArrowheads="1"/>
          </p:cNvSpPr>
          <p:nvPr/>
        </p:nvSpPr>
        <p:spPr bwMode="auto">
          <a:xfrm>
            <a:off x="6017049" y="3138122"/>
            <a:ext cx="57579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a:defRPr sz="2100">
                <a:solidFill>
                  <a:schemeClr val="tx1"/>
                </a:solidFill>
                <a:latin typeface="Arial" panose="020B0604020202020204" pitchFamily="34" charset="0"/>
                <a:ea typeface="MS PGothic" panose="020B0600070205080204" pitchFamily="34" charset="-128"/>
              </a:defRPr>
            </a:lvl1pPr>
            <a:lvl2pPr marL="742950" indent="-285750">
              <a:defRPr sz="2100">
                <a:solidFill>
                  <a:schemeClr val="tx1"/>
                </a:solidFill>
                <a:latin typeface="Arial" panose="020B0604020202020204" pitchFamily="34" charset="0"/>
                <a:ea typeface="MS PGothic" panose="020B0600070205080204" pitchFamily="34" charset="-128"/>
              </a:defRPr>
            </a:lvl2pPr>
            <a:lvl3pPr marL="1143000" indent="-228600">
              <a:defRPr sz="2100">
                <a:solidFill>
                  <a:schemeClr val="tx1"/>
                </a:solidFill>
                <a:latin typeface="Arial" panose="020B0604020202020204" pitchFamily="34" charset="0"/>
                <a:ea typeface="MS PGothic" panose="020B0600070205080204" pitchFamily="34" charset="-128"/>
              </a:defRPr>
            </a:lvl3pPr>
            <a:lvl4pPr marL="1600200" indent="-228600">
              <a:defRPr sz="2100">
                <a:solidFill>
                  <a:schemeClr val="tx1"/>
                </a:solidFill>
                <a:latin typeface="Arial" panose="020B0604020202020204" pitchFamily="34" charset="0"/>
                <a:ea typeface="MS PGothic" panose="020B0600070205080204" pitchFamily="34" charset="-128"/>
              </a:defRPr>
            </a:lvl4pPr>
            <a:lvl5pPr marL="2057400" indent="-228600">
              <a:defRPr sz="2100">
                <a:solidFill>
                  <a:schemeClr val="tx1"/>
                </a:solidFill>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pPr marL="0" marR="0" lvl="0" indent="0" defTabSz="914400" eaLnBrk="1" fontAlgn="ctr" latinLnBrk="0" hangingPunct="1">
              <a:lnSpc>
                <a:spcPct val="100000"/>
              </a:lnSpc>
              <a:spcBef>
                <a:spcPts val="0"/>
              </a:spcBef>
              <a:spcAft>
                <a:spcPts val="0"/>
              </a:spcAft>
              <a:buClrTx/>
              <a:buSzTx/>
              <a:buFontTx/>
              <a:buNone/>
              <a:tabLst/>
              <a:defRPr/>
            </a:pPr>
            <a:r>
              <a:rPr lang="en-US" sz="1400" b="1">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SW2</a:t>
            </a:r>
          </a:p>
        </p:txBody>
      </p:sp>
      <p:grpSp>
        <p:nvGrpSpPr>
          <p:cNvPr id="41" name="组合 40"/>
          <p:cNvGrpSpPr/>
          <p:nvPr/>
        </p:nvGrpSpPr>
        <p:grpSpPr>
          <a:xfrm>
            <a:off x="8383895" y="46870"/>
            <a:ext cx="3655705" cy="349200"/>
            <a:chOff x="7812395" y="283304"/>
            <a:chExt cx="3655705" cy="349200"/>
          </a:xfrm>
        </p:grpSpPr>
        <p:sp>
          <p:nvSpPr>
            <p:cNvPr id="42" name="燕尾形 41"/>
            <p:cNvSpPr/>
            <p:nvPr/>
          </p:nvSpPr>
          <p:spPr bwMode="auto">
            <a:xfrm>
              <a:off x="7812395" y="283304"/>
              <a:ext cx="1260000" cy="3492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45720" rIns="0" bIns="45720" numCol="1" rtlCol="0" anchor="ctr" anchorCtr="0" compatLnSpc="1">
              <a:prstTxWarp prst="textNoShape">
                <a:avLst/>
              </a:prstTxWarp>
              <a:noAutofit/>
            </a:bodyPr>
            <a:lstStyle/>
            <a:p>
              <a:pPr algn="ctr" fontAlgn="ctr">
                <a:lnSpc>
                  <a:spcPct val="90000"/>
                </a:lnSpc>
              </a:pPr>
              <a:r>
                <a:rPr lang="en-US" sz="1100" dirty="0">
                  <a:latin typeface="Huawei Sans" panose="020C0503030203020204" pitchFamily="34" charset="0"/>
                  <a:ea typeface="方正兰亭黑简体" panose="02000000000000000000" pitchFamily="2" charset="-122"/>
                  <a:sym typeface="Huawei Sans" panose="020C0503030203020204" pitchFamily="34" charset="0"/>
                </a:rPr>
                <a:t>Network Topology</a:t>
              </a:r>
            </a:p>
          </p:txBody>
        </p:sp>
        <p:sp>
          <p:nvSpPr>
            <p:cNvPr id="43" name="燕尾形 42"/>
            <p:cNvSpPr/>
            <p:nvPr/>
          </p:nvSpPr>
          <p:spPr bwMode="auto">
            <a:xfrm>
              <a:off x="8923340" y="283304"/>
              <a:ext cx="1260000" cy="3492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45720" rIns="0" bIns="45720" numCol="1" rtlCol="0" anchor="ctr" anchorCtr="0" compatLnSpc="1">
              <a:prstTxWarp prst="textNoShape">
                <a:avLst/>
              </a:prstTxWarp>
              <a:noAutofit/>
            </a:bodyPr>
            <a:lstStyle/>
            <a:p>
              <a:pPr algn="ctr" fontAlgn="ctr">
                <a:lnSpc>
                  <a:spcPct val="90000"/>
                </a:lnSpc>
                <a:spcBef>
                  <a:spcPts val="0"/>
                </a:spcBef>
              </a:pPr>
              <a:r>
                <a:rPr lang="en-US" sz="1100" dirty="0">
                  <a:latin typeface="Huawei Sans" panose="020C0503030203020204" pitchFamily="34" charset="0"/>
                  <a:ea typeface="方正兰亭黑简体" panose="02000000000000000000" pitchFamily="2" charset="-122"/>
                  <a:sym typeface="Huawei Sans" panose="020C0503030203020204" pitchFamily="34" charset="0"/>
                </a:rPr>
                <a:t>Logical Connection</a:t>
              </a:r>
            </a:p>
          </p:txBody>
        </p:sp>
        <p:sp>
          <p:nvSpPr>
            <p:cNvPr id="44" name="燕尾形 43"/>
            <p:cNvSpPr/>
            <p:nvPr/>
          </p:nvSpPr>
          <p:spPr bwMode="auto">
            <a:xfrm>
              <a:off x="10034285" y="283304"/>
              <a:ext cx="1433815" cy="34920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45720" rIns="0" bIns="45720" numCol="1" rtlCol="0" anchor="ctr" anchorCtr="0" compatLnSpc="1">
              <a:prstTxWarp prst="textNoShape">
                <a:avLst/>
              </a:prstTxWarp>
              <a:noAutofit/>
            </a:bodyPr>
            <a:lstStyle/>
            <a:p>
              <a:pPr algn="ctr" fontAlgn="ctr">
                <a:lnSpc>
                  <a:spcPct val="90000"/>
                </a:lnSpc>
              </a:pPr>
              <a:r>
                <a:rPr lang="en-US" sz="11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Communication Process</a:t>
              </a:r>
            </a:p>
          </p:txBody>
        </p:sp>
      </p:grpSp>
      <p:sp>
        <p:nvSpPr>
          <p:cNvPr id="52" name="圆角矩形 51"/>
          <p:cNvSpPr/>
          <p:nvPr/>
        </p:nvSpPr>
        <p:spPr>
          <a:xfrm>
            <a:off x="5251603" y="1395238"/>
            <a:ext cx="2100800" cy="665083"/>
          </a:xfrm>
          <a:prstGeom prst="roundRect">
            <a:avLst>
              <a:gd name="adj" fmla="val 5520"/>
            </a:avLst>
          </a:prstGeom>
          <a:solidFill>
            <a:srgbClr val="00B0F0">
              <a:alpha val="5000"/>
            </a:srgbClr>
          </a:solidFill>
          <a:ln>
            <a:solidFill>
              <a:srgbClr val="99DFF9"/>
            </a:solidFill>
          </a:ln>
        </p:spPr>
        <p:txBody>
          <a:bodyPr wrap="square">
            <a:noAutofit/>
          </a:bodyPr>
          <a:lstStyle/>
          <a:p>
            <a:pPr fontAlgn="ctr"/>
            <a:r>
              <a:rPr lang="en-US" sz="1200" b="1">
                <a:latin typeface="Huawei Sans" panose="020C0503030203020204" pitchFamily="34" charset="0"/>
                <a:ea typeface="方正兰亭黑简体" panose="02000000000000000000" pitchFamily="2" charset="-122"/>
                <a:sym typeface="Huawei Sans" panose="020C0503030203020204" pitchFamily="34" charset="0"/>
              </a:rPr>
              <a:t>VLANIF 10 </a:t>
            </a:r>
          </a:p>
          <a:p>
            <a:pPr fontAlgn="ctr"/>
            <a:r>
              <a:rPr lang="en-US" sz="1200">
                <a:latin typeface="Huawei Sans" panose="020C0503030203020204" pitchFamily="34" charset="0"/>
                <a:ea typeface="方正兰亭黑简体" panose="02000000000000000000" pitchFamily="2" charset="-122"/>
                <a:sym typeface="Huawei Sans" panose="020C0503030203020204" pitchFamily="34" charset="0"/>
              </a:rPr>
              <a:t>IP: 192.168.10.254/24</a:t>
            </a:r>
          </a:p>
          <a:p>
            <a:pPr fontAlgn="ctr"/>
            <a:r>
              <a:rPr lang="en-US" sz="120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MAC: MAC2</a:t>
            </a:r>
          </a:p>
        </p:txBody>
      </p:sp>
      <p:sp>
        <p:nvSpPr>
          <p:cNvPr id="54" name="圆角矩形 53"/>
          <p:cNvSpPr/>
          <p:nvPr/>
        </p:nvSpPr>
        <p:spPr>
          <a:xfrm>
            <a:off x="5251603" y="2100426"/>
            <a:ext cx="2100800" cy="665083"/>
          </a:xfrm>
          <a:prstGeom prst="roundRect">
            <a:avLst>
              <a:gd name="adj" fmla="val 5520"/>
            </a:avLst>
          </a:prstGeom>
          <a:solidFill>
            <a:srgbClr val="00B0F0">
              <a:alpha val="5000"/>
            </a:srgbClr>
          </a:solidFill>
          <a:ln>
            <a:solidFill>
              <a:srgbClr val="99DFF9"/>
            </a:solidFill>
          </a:ln>
        </p:spPr>
        <p:txBody>
          <a:bodyPr wrap="square">
            <a:noAutofit/>
          </a:bodyPr>
          <a:lstStyle/>
          <a:p>
            <a:pPr fontAlgn="ct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VLANIF 30 </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IP: 192.168.30.1/24</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MAC: MAC2</a:t>
            </a:r>
          </a:p>
        </p:txBody>
      </p:sp>
      <p:sp>
        <p:nvSpPr>
          <p:cNvPr id="55" name="等腰三角形 54"/>
          <p:cNvSpPr/>
          <p:nvPr/>
        </p:nvSpPr>
        <p:spPr>
          <a:xfrm flipV="1">
            <a:off x="5185732" y="2822650"/>
            <a:ext cx="2260097" cy="323436"/>
          </a:xfrm>
          <a:prstGeom prst="triangle">
            <a:avLst/>
          </a:prstGeom>
          <a:gradFill flip="none" rotWithShape="1">
            <a:gsLst>
              <a:gs pos="0">
                <a:srgbClr val="F4FBFE"/>
              </a:gs>
              <a:gs pos="100000">
                <a:srgbClr val="99DFF9"/>
              </a:gs>
            </a:gsLst>
            <a:lin ang="16200000" scaled="0"/>
            <a:tileRect/>
          </a:gradFill>
          <a:ln w="28575">
            <a:noFill/>
            <a:miter lim="800000"/>
            <a:headEnd type="none" w="sm" len="sm"/>
            <a:tailEnd type="none" w="sm" len="sm"/>
          </a:ln>
          <a:effectLst/>
        </p:spPr>
        <p:txBody>
          <a:bodyPr wrap="square" rtlCol="0" anchor="ctr">
            <a:noAutofit/>
          </a:bodyPr>
          <a:lstStyle/>
          <a:p>
            <a:pPr algn="ctr" defTabSz="914400" fontAlgn="ctr">
              <a:spcBef>
                <a:spcPct val="0"/>
              </a:spcBef>
              <a:spcAft>
                <a:spcPct val="0"/>
              </a:spcAft>
            </a:pPr>
            <a:endParaRPr lang="zh-CN" altLang="en-US" sz="1000" kern="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57" name="图片 56" descr="PC.png"/>
          <p:cNvPicPr>
            <a:picLocks noChangeAspect="1"/>
          </p:cNvPicPr>
          <p:nvPr/>
        </p:nvPicPr>
        <p:blipFill>
          <a:blip r:embed="rId7" cstate="print"/>
          <a:stretch>
            <a:fillRect/>
          </a:stretch>
        </p:blipFill>
        <p:spPr>
          <a:xfrm>
            <a:off x="1656542" y="3452667"/>
            <a:ext cx="539063" cy="414000"/>
          </a:xfrm>
          <a:prstGeom prst="rect">
            <a:avLst/>
          </a:prstGeom>
        </p:spPr>
      </p:pic>
      <p:sp>
        <p:nvSpPr>
          <p:cNvPr id="62" name="矩形 61"/>
          <p:cNvSpPr/>
          <p:nvPr/>
        </p:nvSpPr>
        <p:spPr>
          <a:xfrm>
            <a:off x="1528151" y="3835844"/>
            <a:ext cx="824264" cy="276999"/>
          </a:xfrm>
          <a:prstGeom prst="rect">
            <a:avLst/>
          </a:prstGeom>
        </p:spPr>
        <p:txBody>
          <a:bodyPr wrap="square">
            <a:noAutofit/>
          </a:bodyPr>
          <a:lstStyle/>
          <a:p>
            <a:pPr algn="ctr" defTabSz="914400" fontAlgn="ctr">
              <a:spcBef>
                <a:spcPct val="0"/>
              </a:spcBef>
              <a:spcAft>
                <a:spcPct val="0"/>
              </a:spcAft>
            </a:pPr>
            <a:r>
              <a:rPr lang="en-US" sz="1200" b="1">
                <a:latin typeface="Huawei Sans" panose="020C0503030203020204" pitchFamily="34" charset="0"/>
                <a:ea typeface="方正兰亭黑简体" panose="02000000000000000000" pitchFamily="2" charset="-122"/>
                <a:sym typeface="Huawei Sans" panose="020C0503030203020204" pitchFamily="34" charset="0"/>
              </a:rPr>
              <a:t>VLAN 10</a:t>
            </a:r>
          </a:p>
        </p:txBody>
      </p:sp>
      <p:sp>
        <p:nvSpPr>
          <p:cNvPr id="63" name="TextBox 77"/>
          <p:cNvSpPr txBox="1"/>
          <p:nvPr/>
        </p:nvSpPr>
        <p:spPr bwMode="auto">
          <a:xfrm>
            <a:off x="827469" y="2488644"/>
            <a:ext cx="2225628" cy="669483"/>
          </a:xfrm>
          <a:prstGeom prst="rect">
            <a:avLst/>
          </a:prstGeom>
          <a:noFill/>
          <a:ln w="9525" cap="flat" cmpd="sng" algn="ctr">
            <a:no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defPPr>
              <a:defRPr lang="en-US"/>
            </a:defPPr>
            <a:lvl1pPr marR="0" indent="0" defTabSz="914400" fontAlgn="t">
              <a:lnSpc>
                <a:spcPct val="100000"/>
              </a:lnSpc>
              <a:spcBef>
                <a:spcPct val="0"/>
              </a:spcBef>
              <a:spcAft>
                <a:spcPct val="0"/>
              </a:spcAft>
              <a:buClrTx/>
              <a:buSzTx/>
              <a:buFontTx/>
              <a:buNone/>
              <a:tabLst/>
              <a:defRPr kumimoji="0" sz="1000" b="0" i="0" u="none" strike="noStrike" cap="none" normalizeH="0" baseline="0">
                <a:ln>
                  <a:noFill/>
                </a:ln>
                <a:effectLst/>
                <a:latin typeface="FrutigerNext LT Regular" pitchFamily="34" charset="0"/>
                <a:ea typeface="宋体" pitchFamily="2" charset="-122"/>
              </a:defRPr>
            </a:lvl1p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IP: 192.168.10.2/24</a:t>
            </a:r>
          </a:p>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Default gateway: 192.168.10.254</a:t>
            </a:r>
          </a:p>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MAC: MAC1</a:t>
            </a:r>
          </a:p>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863526052"/>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sym typeface="Huawei Sans" panose="020C0503030203020204" pitchFamily="34" charset="0"/>
              </a:rPr>
              <a:t>Communication Process (4)</a:t>
            </a:r>
            <a:endParaRPr lang="en-US">
              <a:sym typeface="Huawei Sans" panose="020C0503030203020204" pitchFamily="34" charset="0"/>
            </a:endParaRPr>
          </a:p>
        </p:txBody>
      </p:sp>
      <p:cxnSp>
        <p:nvCxnSpPr>
          <p:cNvPr id="85" name="直接连接符 84"/>
          <p:cNvCxnSpPr/>
          <p:nvPr/>
        </p:nvCxnSpPr>
        <p:spPr bwMode="auto">
          <a:xfrm flipH="1">
            <a:off x="6487948" y="4222616"/>
            <a:ext cx="796773" cy="0"/>
          </a:xfrm>
          <a:prstGeom prst="line">
            <a:avLst/>
          </a:prstGeom>
          <a:solidFill>
            <a:schemeClr val="accent1"/>
          </a:solidFill>
          <a:ln w="25400" cap="flat" cmpd="sng" algn="ctr">
            <a:solidFill>
              <a:srgbClr val="00B0F0"/>
            </a:solidFill>
            <a:prstDash val="solid"/>
            <a:round/>
            <a:headEnd type="triangle" w="med" len="med"/>
            <a:tailEnd type="none" w="med" len="med"/>
          </a:ln>
          <a:effectLst/>
        </p:spPr>
      </p:cxnSp>
      <p:graphicFrame>
        <p:nvGraphicFramePr>
          <p:cNvPr id="86" name="表格 85"/>
          <p:cNvGraphicFramePr>
            <a:graphicFrameLocks noGrp="1"/>
          </p:cNvGraphicFramePr>
          <p:nvPr>
            <p:extLst/>
          </p:nvPr>
        </p:nvGraphicFramePr>
        <p:xfrm>
          <a:off x="6487948" y="4587692"/>
          <a:ext cx="2321944" cy="1371600"/>
        </p:xfrm>
        <a:graphic>
          <a:graphicData uri="http://schemas.openxmlformats.org/drawingml/2006/table">
            <a:tbl>
              <a:tblPr firstRow="1" bandRow="1">
                <a:tableStyleId>{616DA210-FB5B-4158-B5E0-FEB733F419BA}</a:tableStyleId>
              </a:tblPr>
              <a:tblGrid>
                <a:gridCol w="2321944">
                  <a:extLst>
                    <a:ext uri="{9D8B030D-6E8A-4147-A177-3AD203B41FA5}">
                      <a16:colId xmlns="" xmlns:a16="http://schemas.microsoft.com/office/drawing/2014/main" val="20000"/>
                    </a:ext>
                  </a:extLst>
                </a:gridCol>
              </a:tblGrid>
              <a:tr h="264565">
                <a:tc>
                  <a:txBody>
                    <a:bodyPr/>
                    <a:lstStyle/>
                    <a:p>
                      <a:pPr marL="0" algn="ctr" defTabSz="914034" rtl="0" eaLnBrk="1" fontAlgn="ctr" latinLnBrk="0" hangingPunct="1"/>
                      <a:r>
                        <a:rPr lang="en-US" sz="1200" b="0" cap="none" dirty="0">
                          <a:ln>
                            <a:noFill/>
                          </a:ln>
                          <a:solidFill>
                            <a:schemeClr val="bg1"/>
                          </a:solidFill>
                          <a:latin typeface="Huawei Sans" panose="020C0503030203020204" pitchFamily="34" charset="0"/>
                          <a:ea typeface="方正兰亭黑简体" panose="02000000000000000000" pitchFamily="2" charset="-122"/>
                          <a:cs typeface="+mn-cs"/>
                          <a:sym typeface="Huawei Sans" panose="020C0503030203020204" pitchFamily="34" charset="0"/>
                        </a:rPr>
                        <a:t>Source MAC: </a:t>
                      </a:r>
                      <a:r>
                        <a:rPr lang="en-US" sz="1200" b="0" cap="none" dirty="0">
                          <a:ln>
                            <a:noFill/>
                          </a:ln>
                          <a:solidFill>
                            <a:srgbClr val="EC7061"/>
                          </a:solidFill>
                          <a:latin typeface="Huawei Sans" panose="020C0503030203020204" pitchFamily="34" charset="0"/>
                          <a:ea typeface="方正兰亭黑简体" panose="02000000000000000000" pitchFamily="2" charset="-122"/>
                          <a:cs typeface="+mn-cs"/>
                          <a:sym typeface="Huawei Sans" panose="020C0503030203020204" pitchFamily="34" charset="0"/>
                        </a:rPr>
                        <a:t>MAC2</a:t>
                      </a: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rgbClr val="00B0F0"/>
                    </a:solidFill>
                  </a:tcPr>
                </a:tc>
                <a:extLst>
                  <a:ext uri="{0D108BD9-81ED-4DB2-BD59-A6C34878D82A}">
                    <a16:rowId xmlns="" xmlns:a16="http://schemas.microsoft.com/office/drawing/2014/main" val="10000"/>
                  </a:ext>
                </a:extLst>
              </a:tr>
              <a:tr h="264565">
                <a:tc>
                  <a:txBody>
                    <a:bodyPr/>
                    <a:lstStyle/>
                    <a:p>
                      <a:pPr marL="0" algn="ctr" defTabSz="914034" rtl="0" eaLnBrk="1" fontAlgn="ctr" latinLnBrk="0" hangingPunct="1"/>
                      <a:r>
                        <a:rPr lang="en-US" sz="1200" b="0" cap="none" dirty="0">
                          <a:ln>
                            <a:noFill/>
                          </a:ln>
                          <a:solidFill>
                            <a:schemeClr val="bg1"/>
                          </a:solidFill>
                          <a:latin typeface="Huawei Sans" panose="020C0503030203020204" pitchFamily="34" charset="0"/>
                          <a:ea typeface="方正兰亭黑简体" panose="02000000000000000000" pitchFamily="2" charset="-122"/>
                          <a:cs typeface="+mn-cs"/>
                          <a:sym typeface="Huawei Sans" panose="020C0503030203020204" pitchFamily="34" charset="0"/>
                        </a:rPr>
                        <a:t>Destination MAC: MAC3</a:t>
                      </a: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rgbClr val="00B0F0"/>
                    </a:solidFill>
                  </a:tcPr>
                </a:tc>
                <a:extLst>
                  <a:ext uri="{0D108BD9-81ED-4DB2-BD59-A6C34878D82A}">
                    <a16:rowId xmlns="" xmlns:a16="http://schemas.microsoft.com/office/drawing/2014/main" val="10001"/>
                  </a:ext>
                </a:extLst>
              </a:tr>
              <a:tr h="264565">
                <a:tc>
                  <a:txBody>
                    <a:bodyPr/>
                    <a:lstStyle/>
                    <a:p>
                      <a:pPr algn="ctr" fontAlgn="ctr"/>
                      <a:r>
                        <a:rPr lang="en-US" sz="1200" b="0" cap="none">
                          <a:ln>
                            <a:noFill/>
                          </a:ln>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VLAN</a:t>
                      </a:r>
                      <a:r>
                        <a:rPr lang="en-US" sz="1200" b="0" cap="none" baseline="0">
                          <a:ln>
                            <a:noFill/>
                          </a:ln>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sz="1200" b="0" cap="none">
                          <a:ln>
                            <a:noFill/>
                          </a:ln>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tag: None</a:t>
                      </a: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rgbClr val="00B0F0"/>
                    </a:solidFill>
                  </a:tcPr>
                </a:tc>
                <a:extLst>
                  <a:ext uri="{0D108BD9-81ED-4DB2-BD59-A6C34878D82A}">
                    <a16:rowId xmlns="" xmlns:a16="http://schemas.microsoft.com/office/drawing/2014/main" val="10002"/>
                  </a:ext>
                </a:extLst>
              </a:tr>
              <a:tr h="264565">
                <a:tc>
                  <a:txBody>
                    <a:bodyPr/>
                    <a:lstStyle/>
                    <a:p>
                      <a:pPr algn="ctr" fontAlgn="ctr"/>
                      <a:r>
                        <a:rPr lang="en-US" sz="1200" b="0" cap="none">
                          <a:ln>
                            <a:noFill/>
                          </a:ln>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Source IP: 192.168.10.2</a:t>
                      </a: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64565">
                <a:tc>
                  <a:txBody>
                    <a:bodyPr/>
                    <a:lstStyle/>
                    <a:p>
                      <a:pPr algn="ctr" fontAlgn="ctr"/>
                      <a:r>
                        <a:rPr lang="en-US" sz="1200" b="0" cap="none" dirty="0">
                          <a:ln>
                            <a:noFill/>
                          </a:ln>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Destination IP: 2.3.4.5</a:t>
                      </a: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bl>
          </a:graphicData>
        </a:graphic>
      </p:graphicFrame>
      <p:sp>
        <p:nvSpPr>
          <p:cNvPr id="90" name="圆角矩形 75"/>
          <p:cNvSpPr/>
          <p:nvPr/>
        </p:nvSpPr>
        <p:spPr>
          <a:xfrm>
            <a:off x="1862140" y="4932850"/>
            <a:ext cx="4233860" cy="295424"/>
          </a:xfrm>
          <a:prstGeom prst="roundRect">
            <a:avLst>
              <a:gd name="adj" fmla="val 10604"/>
            </a:avLst>
          </a:prstGeom>
          <a:solidFill>
            <a:srgbClr val="00B0F0"/>
          </a:solidFill>
          <a:ln>
            <a:noFill/>
          </a:ln>
        </p:spPr>
        <p:txBody>
          <a:bodyPr wrap="square" rtlCol="0" anchor="ctr" anchorCtr="0">
            <a:noAutofit/>
          </a:bodyPr>
          <a:lstStyle/>
          <a:p>
            <a:pPr algn="ctr" fontAlgn="ctr"/>
            <a:r>
              <a:rPr lang="en-US" sz="1400" b="1">
                <a:solidFill>
                  <a:prstClr val="white"/>
                </a:solidFill>
                <a:latin typeface="Huawei Sans" panose="020C0503030203020204" pitchFamily="34" charset="0"/>
                <a:sym typeface="Huawei Sans" panose="020C0503030203020204" pitchFamily="34" charset="0"/>
              </a:rPr>
              <a:t>SW2 Processing</a:t>
            </a:r>
          </a:p>
        </p:txBody>
      </p:sp>
      <p:sp>
        <p:nvSpPr>
          <p:cNvPr id="91" name="圆角矩形 75"/>
          <p:cNvSpPr/>
          <p:nvPr/>
        </p:nvSpPr>
        <p:spPr>
          <a:xfrm>
            <a:off x="1862140" y="5262491"/>
            <a:ext cx="4233860" cy="1119259"/>
          </a:xfrm>
          <a:prstGeom prst="roundRect">
            <a:avLst>
              <a:gd name="adj" fmla="val 4852"/>
            </a:avLst>
          </a:prstGeom>
          <a:no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fontAlgn="ctr">
              <a:spcBef>
                <a:spcPts val="0"/>
              </a:spcBef>
              <a:spcAft>
                <a:spcPts val="600"/>
              </a:spcAft>
            </a:pPr>
            <a:r>
              <a:rPr lang="en-US" sz="11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After finding the MAC address corresponding to 192.168.30.2, SW2 replaces the source MAC address of the packet with the MAC address of VLANIF 30, and forwards the packet to the switching module. The switching module searches the MAC address table for the outbound interface and determines whether the packet carries a VLAN tag.</a:t>
            </a:r>
          </a:p>
          <a:p>
            <a:pPr algn="just" fontAlgn="ctr">
              <a:spcBef>
                <a:spcPts val="0"/>
              </a:spcBef>
              <a:spcAft>
                <a:spcPts val="600"/>
              </a:spcAft>
            </a:pPr>
            <a:endParaRPr lang="zh-CN" altLang="en-US" sz="11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graphicFrame>
        <p:nvGraphicFramePr>
          <p:cNvPr id="98" name="表格 97"/>
          <p:cNvGraphicFramePr>
            <a:graphicFrameLocks noGrp="1"/>
          </p:cNvGraphicFramePr>
          <p:nvPr>
            <p:extLst/>
          </p:nvPr>
        </p:nvGraphicFramePr>
        <p:xfrm>
          <a:off x="1862139" y="4299759"/>
          <a:ext cx="4154909" cy="518496"/>
        </p:xfrm>
        <a:graphic>
          <a:graphicData uri="http://schemas.openxmlformats.org/drawingml/2006/table">
            <a:tbl>
              <a:tblPr/>
              <a:tblGrid>
                <a:gridCol w="1817469">
                  <a:extLst>
                    <a:ext uri="{9D8B030D-6E8A-4147-A177-3AD203B41FA5}">
                      <a16:colId xmlns="" xmlns:a16="http://schemas.microsoft.com/office/drawing/2014/main" val="20000"/>
                    </a:ext>
                  </a:extLst>
                </a:gridCol>
                <a:gridCol w="813261">
                  <a:extLst>
                    <a:ext uri="{9D8B030D-6E8A-4147-A177-3AD203B41FA5}">
                      <a16:colId xmlns="" xmlns:a16="http://schemas.microsoft.com/office/drawing/2014/main" val="20001"/>
                    </a:ext>
                  </a:extLst>
                </a:gridCol>
                <a:gridCol w="1524179">
                  <a:extLst>
                    <a:ext uri="{9D8B030D-6E8A-4147-A177-3AD203B41FA5}">
                      <a16:colId xmlns="" xmlns:a16="http://schemas.microsoft.com/office/drawing/2014/main" val="20002"/>
                    </a:ext>
                  </a:extLst>
                </a:gridCol>
              </a:tblGrid>
              <a:tr h="262219">
                <a:tc>
                  <a:txBody>
                    <a:bodyPr/>
                    <a:lstStyle/>
                    <a:p>
                      <a:pPr algn="ctr" fontAlgn="ctr"/>
                      <a:r>
                        <a:rPr lang="en-US" sz="1200" b="1" dirty="0">
                          <a:solidFill>
                            <a:schemeClr val="bg1"/>
                          </a:solidFill>
                          <a:latin typeface="Huawei Sans" panose="020C0503030203020204" pitchFamily="34" charset="0"/>
                          <a:ea typeface="方正兰亭黑简体" panose="02000000000000000000" pitchFamily="2" charset="-122"/>
                          <a:cs typeface="+mn-ea"/>
                          <a:sym typeface="Huawei Sans" panose="020C0503030203020204" pitchFamily="34" charset="0"/>
                        </a:rPr>
                        <a:t>Destination Network</a:t>
                      </a:r>
                    </a:p>
                  </a:txBody>
                  <a:tcPr marL="0" marR="0" marT="0" marB="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00B0F0"/>
                    </a:solidFill>
                  </a:tcPr>
                </a:tc>
                <a:tc>
                  <a:txBody>
                    <a:bodyPr/>
                    <a:lstStyle/>
                    <a:p>
                      <a:pPr algn="ctr" fontAlgn="ctr"/>
                      <a:r>
                        <a:rPr lang="en-US" sz="1200" b="1">
                          <a:solidFill>
                            <a:schemeClr val="bg1"/>
                          </a:solidFill>
                          <a:latin typeface="Huawei Sans" panose="020C0503030203020204" pitchFamily="34" charset="0"/>
                          <a:ea typeface="方正兰亭黑简体" panose="02000000000000000000" pitchFamily="2" charset="-122"/>
                          <a:cs typeface="+mn-ea"/>
                          <a:sym typeface="Huawei Sans" panose="020C0503030203020204" pitchFamily="34" charset="0"/>
                        </a:rPr>
                        <a:t>MAC</a:t>
                      </a:r>
                    </a:p>
                  </a:txBody>
                  <a:tcPr marL="0" marR="0" marT="0" marB="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00B0F0"/>
                    </a:solidFill>
                  </a:tcPr>
                </a:tc>
                <a:tc>
                  <a:txBody>
                    <a:bodyPr/>
                    <a:lstStyle/>
                    <a:p>
                      <a:pPr algn="ctr" fontAlgn="ctr"/>
                      <a:r>
                        <a:rPr lang="en-US" sz="1200" b="1">
                          <a:solidFill>
                            <a:schemeClr val="bg1"/>
                          </a:solidFill>
                          <a:latin typeface="Huawei Sans" panose="020C0503030203020204" pitchFamily="34" charset="0"/>
                          <a:ea typeface="方正兰亭黑简体" panose="02000000000000000000" pitchFamily="2" charset="-122"/>
                          <a:cs typeface="+mn-ea"/>
                          <a:sym typeface="Huawei Sans" panose="020C0503030203020204" pitchFamily="34" charset="0"/>
                        </a:rPr>
                        <a:t>Outbound Interface</a:t>
                      </a:r>
                    </a:p>
                  </a:txBody>
                  <a:tcPr marL="0" marR="0" marT="0" marB="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00B0F0"/>
                    </a:solidFill>
                  </a:tcPr>
                </a:tc>
                <a:extLst>
                  <a:ext uri="{0D108BD9-81ED-4DB2-BD59-A6C34878D82A}">
                    <a16:rowId xmlns="" xmlns:a16="http://schemas.microsoft.com/office/drawing/2014/main" val="10000"/>
                  </a:ext>
                </a:extLst>
              </a:tr>
              <a:tr h="256277">
                <a:tc>
                  <a:txBody>
                    <a:bodyPr/>
                    <a:lstStyle/>
                    <a:p>
                      <a:pPr algn="ctr" fontAlgn="ctr"/>
                      <a:r>
                        <a:rPr lang="en-US" sz="120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192.168.30.2</a:t>
                      </a:r>
                    </a:p>
                  </a:txBody>
                  <a:tcPr marL="0" marR="0" marT="0" marB="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tc>
                  <a:txBody>
                    <a:bodyPr/>
                    <a:lstStyle/>
                    <a:p>
                      <a:pPr marL="0" algn="ctr" defTabSz="914400" rtl="0" eaLnBrk="1" fontAlgn="ctr" latinLnBrk="0" hangingPunct="1"/>
                      <a:r>
                        <a:rPr lang="en-US" sz="1200" b="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MAC3</a:t>
                      </a:r>
                    </a:p>
                  </a:txBody>
                  <a:tcPr marL="0" marR="0" marT="0" marB="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tc>
                  <a:txBody>
                    <a:bodyPr/>
                    <a:lstStyle/>
                    <a:p>
                      <a:pPr algn="ctr" fontAlgn="ctr"/>
                      <a:r>
                        <a:rPr lang="en-US" sz="1200" dirty="0">
                          <a:solidFill>
                            <a:schemeClr val="tx1"/>
                          </a:solidFill>
                          <a:latin typeface="Huawei Sans" panose="020C0503030203020204" pitchFamily="34" charset="0"/>
                          <a:ea typeface="方正兰亭黑简体" panose="02000000000000000000" pitchFamily="2" charset="-122"/>
                          <a:cs typeface="+mn-ea"/>
                          <a:sym typeface="Huawei Sans" panose="020C0503030203020204" pitchFamily="34" charset="0"/>
                        </a:rPr>
                        <a:t>GE 0/0/2</a:t>
                      </a:r>
                    </a:p>
                  </a:txBody>
                  <a:tcPr marL="0" marR="0" marT="0" marB="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extLst>
                  <a:ext uri="{0D108BD9-81ED-4DB2-BD59-A6C34878D82A}">
                    <a16:rowId xmlns="" xmlns:a16="http://schemas.microsoft.com/office/drawing/2014/main" val="10001"/>
                  </a:ext>
                </a:extLst>
              </a:tr>
            </a:tbl>
          </a:graphicData>
        </a:graphic>
      </p:graphicFrame>
      <p:sp>
        <p:nvSpPr>
          <p:cNvPr id="108" name="矩形 107"/>
          <p:cNvSpPr/>
          <p:nvPr/>
        </p:nvSpPr>
        <p:spPr>
          <a:xfrm>
            <a:off x="812625" y="4346167"/>
            <a:ext cx="1044116" cy="307777"/>
          </a:xfrm>
          <a:prstGeom prst="rect">
            <a:avLst/>
          </a:prstGeom>
        </p:spPr>
        <p:txBody>
          <a:bodyPr wrap="square">
            <a:noAutofit/>
          </a:bodyPr>
          <a:lstStyle/>
          <a:p>
            <a:pPr algn="r" fontAlgn="ctr"/>
            <a:r>
              <a:rPr lang="en-US" sz="1400" dirty="0">
                <a:solidFill>
                  <a:schemeClr val="tx1">
                    <a:lumMod val="95000"/>
                    <a:lumOff val="5000"/>
                  </a:schemeClr>
                </a:solidFill>
                <a:latin typeface="Huawei Sans" panose="020C0503030203020204" pitchFamily="34" charset="0"/>
                <a:ea typeface="方正兰亭黑简体" panose="02000000000000000000" pitchFamily="2" charset="-122"/>
                <a:sym typeface="Huawei Sans" panose="020C0503030203020204" pitchFamily="34" charset="0"/>
              </a:rPr>
              <a:t>ARP entry</a:t>
            </a:r>
          </a:p>
        </p:txBody>
      </p:sp>
      <p:cxnSp>
        <p:nvCxnSpPr>
          <p:cNvPr id="55" name="直接连接符 54"/>
          <p:cNvCxnSpPr>
            <a:endCxn id="61" idx="1"/>
          </p:cNvCxnSpPr>
          <p:nvPr/>
        </p:nvCxnSpPr>
        <p:spPr bwMode="auto">
          <a:xfrm>
            <a:off x="4656105" y="3653582"/>
            <a:ext cx="1406453"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56" name="直接连接符 55"/>
          <p:cNvCxnSpPr>
            <a:stCxn id="50" idx="3"/>
            <a:endCxn id="113" idx="1"/>
          </p:cNvCxnSpPr>
          <p:nvPr/>
        </p:nvCxnSpPr>
        <p:spPr bwMode="auto">
          <a:xfrm>
            <a:off x="2195605" y="3659667"/>
            <a:ext cx="1920500" cy="0"/>
          </a:xfrm>
          <a:prstGeom prst="line">
            <a:avLst/>
          </a:prstGeom>
          <a:solidFill>
            <a:srgbClr val="FFFFCC"/>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sp>
        <p:nvSpPr>
          <p:cNvPr id="57" name="矩形 56"/>
          <p:cNvSpPr/>
          <p:nvPr/>
        </p:nvSpPr>
        <p:spPr>
          <a:xfrm>
            <a:off x="3287350" y="3365340"/>
            <a:ext cx="931627" cy="307777"/>
          </a:xfrm>
          <a:prstGeom prst="rect">
            <a:avLst/>
          </a:prstGeom>
        </p:spPr>
        <p:txBody>
          <a:bodyPr wrap="square">
            <a:noAutofit/>
          </a:bodyPr>
          <a:lstStyle/>
          <a:p>
            <a:pPr algn="ct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GE 0/0/1</a:t>
            </a:r>
          </a:p>
        </p:txBody>
      </p:sp>
      <p:sp>
        <p:nvSpPr>
          <p:cNvPr id="59" name="矩形 58"/>
          <p:cNvSpPr/>
          <p:nvPr/>
        </p:nvSpPr>
        <p:spPr>
          <a:xfrm>
            <a:off x="4539835" y="3653285"/>
            <a:ext cx="1044116" cy="307777"/>
          </a:xfrm>
          <a:prstGeom prst="rect">
            <a:avLst/>
          </a:prstGeom>
        </p:spPr>
        <p:txBody>
          <a:bodyPr wrap="square">
            <a:noAutofit/>
          </a:bodyPr>
          <a:lstStyle/>
          <a:p>
            <a:pPr algn="r" fontAlgn="ctr"/>
            <a:r>
              <a:rPr lang="en-US" sz="1400" dirty="0">
                <a:solidFill>
                  <a:schemeClr val="tx1">
                    <a:lumMod val="95000"/>
                    <a:lumOff val="5000"/>
                  </a:schemeClr>
                </a:solidFill>
                <a:latin typeface="Huawei Sans" panose="020C0503030203020204" pitchFamily="34" charset="0"/>
                <a:ea typeface="方正兰亭黑简体" panose="02000000000000000000" pitchFamily="2" charset="-122"/>
                <a:sym typeface="Huawei Sans" panose="020C0503030203020204" pitchFamily="34" charset="0"/>
              </a:rPr>
              <a:t>GE 0/0/24</a:t>
            </a:r>
          </a:p>
        </p:txBody>
      </p:sp>
      <p:pic>
        <p:nvPicPr>
          <p:cNvPr id="61" name="图片 60" descr="汇聚交换机.png"/>
          <p:cNvPicPr>
            <a:picLocks noChangeAspect="1"/>
          </p:cNvPicPr>
          <p:nvPr/>
        </p:nvPicPr>
        <p:blipFill>
          <a:blip r:embed="rId3" cstate="print"/>
          <a:stretch>
            <a:fillRect/>
          </a:stretch>
        </p:blipFill>
        <p:spPr>
          <a:xfrm>
            <a:off x="6062558" y="3432673"/>
            <a:ext cx="540000" cy="441818"/>
          </a:xfrm>
          <a:prstGeom prst="rect">
            <a:avLst/>
          </a:prstGeom>
        </p:spPr>
      </p:pic>
      <p:sp>
        <p:nvSpPr>
          <p:cNvPr id="62" name="矩形 61"/>
          <p:cNvSpPr/>
          <p:nvPr/>
        </p:nvSpPr>
        <p:spPr>
          <a:xfrm>
            <a:off x="5019105" y="3340481"/>
            <a:ext cx="1044116" cy="307777"/>
          </a:xfrm>
          <a:prstGeom prst="rect">
            <a:avLst/>
          </a:prstGeom>
        </p:spPr>
        <p:txBody>
          <a:bodyPr wrap="square">
            <a:noAutofit/>
          </a:bodyPr>
          <a:lstStyle/>
          <a:p>
            <a:pPr algn="r" fontAlgn="ctr"/>
            <a:r>
              <a:rPr lang="en-US" sz="1400">
                <a:solidFill>
                  <a:schemeClr val="tx1">
                    <a:lumMod val="95000"/>
                    <a:lumOff val="5000"/>
                  </a:schemeClr>
                </a:solidFill>
                <a:latin typeface="Huawei Sans" panose="020C0503030203020204" pitchFamily="34" charset="0"/>
                <a:ea typeface="方正兰亭黑简体" panose="02000000000000000000" pitchFamily="2" charset="-122"/>
                <a:sym typeface="Huawei Sans" panose="020C0503030203020204" pitchFamily="34" charset="0"/>
              </a:rPr>
              <a:t>GE 0/0/1</a:t>
            </a:r>
          </a:p>
        </p:txBody>
      </p:sp>
      <p:pic>
        <p:nvPicPr>
          <p:cNvPr id="63" name="Picture 2" descr="G:\做的项目\公共\扁平图标切换\更新2015_01_21\oss扁平图标库2015_01_21更新-04.png"/>
          <p:cNvPicPr>
            <a:picLocks noChangeAspect="1" noChangeArrowheads="1"/>
          </p:cNvPicPr>
          <p:nvPr/>
        </p:nvPicPr>
        <p:blipFill>
          <a:blip r:embed="rId4" cstate="print"/>
          <a:stretch>
            <a:fillRect/>
          </a:stretch>
        </p:blipFill>
        <p:spPr bwMode="auto">
          <a:xfrm>
            <a:off x="8522232" y="3435471"/>
            <a:ext cx="541200" cy="442799"/>
          </a:xfrm>
          <a:prstGeom prst="rect">
            <a:avLst/>
          </a:prstGeom>
          <a:noFill/>
        </p:spPr>
      </p:pic>
      <p:cxnSp>
        <p:nvCxnSpPr>
          <p:cNvPr id="65" name="直接连接符 64"/>
          <p:cNvCxnSpPr>
            <a:stCxn id="61" idx="3"/>
            <a:endCxn id="63" idx="1"/>
          </p:cNvCxnSpPr>
          <p:nvPr/>
        </p:nvCxnSpPr>
        <p:spPr bwMode="auto">
          <a:xfrm>
            <a:off x="6602558" y="3653582"/>
            <a:ext cx="1919674" cy="3289"/>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69" name="TextBox 8"/>
          <p:cNvSpPr txBox="1">
            <a:spLocks noChangeArrowheads="1"/>
          </p:cNvSpPr>
          <p:nvPr/>
        </p:nvSpPr>
        <p:spPr bwMode="auto">
          <a:xfrm>
            <a:off x="8504464" y="2894511"/>
            <a:ext cx="55816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a:defRPr sz="2100">
                <a:solidFill>
                  <a:schemeClr val="tx1"/>
                </a:solidFill>
                <a:latin typeface="Arial" panose="020B0604020202020204" pitchFamily="34" charset="0"/>
                <a:ea typeface="MS PGothic" panose="020B0600070205080204" pitchFamily="34" charset="-128"/>
              </a:defRPr>
            </a:lvl1pPr>
            <a:lvl2pPr marL="742950" indent="-285750">
              <a:defRPr sz="2100">
                <a:solidFill>
                  <a:schemeClr val="tx1"/>
                </a:solidFill>
                <a:latin typeface="Arial" panose="020B0604020202020204" pitchFamily="34" charset="0"/>
                <a:ea typeface="MS PGothic" panose="020B0600070205080204" pitchFamily="34" charset="-128"/>
              </a:defRPr>
            </a:lvl2pPr>
            <a:lvl3pPr marL="1143000" indent="-228600">
              <a:defRPr sz="2100">
                <a:solidFill>
                  <a:schemeClr val="tx1"/>
                </a:solidFill>
                <a:latin typeface="Arial" panose="020B0604020202020204" pitchFamily="34" charset="0"/>
                <a:ea typeface="MS PGothic" panose="020B0600070205080204" pitchFamily="34" charset="-128"/>
              </a:defRPr>
            </a:lvl3pPr>
            <a:lvl4pPr marL="1600200" indent="-228600">
              <a:defRPr sz="2100">
                <a:solidFill>
                  <a:schemeClr val="tx1"/>
                </a:solidFill>
                <a:latin typeface="Arial" panose="020B0604020202020204" pitchFamily="34" charset="0"/>
                <a:ea typeface="MS PGothic" panose="020B0600070205080204" pitchFamily="34" charset="-128"/>
              </a:defRPr>
            </a:lvl4pPr>
            <a:lvl5pPr marL="2057400" indent="-228600">
              <a:defRPr sz="2100">
                <a:solidFill>
                  <a:schemeClr val="tx1"/>
                </a:solidFill>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400" b="1">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R1</a:t>
            </a:r>
          </a:p>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1" i="0" u="none" strike="noStrike" cap="none" normalizeH="0" baseline="0" noProof="0">
                <a:ln>
                  <a:noFill/>
                </a:ln>
                <a:solidFill>
                  <a:prstClr val="black"/>
                </a:solidFill>
                <a:uLnTx/>
                <a:uFillTx/>
                <a:latin typeface="Huawei Sans" panose="020C0503030203020204" pitchFamily="34" charset="0"/>
                <a:ea typeface="方正兰亭黑简体" panose="02000000000000000000" pitchFamily="2" charset="-122"/>
                <a:sym typeface="Huawei Sans" panose="020C0503030203020204" pitchFamily="34" charset="0"/>
              </a:rPr>
              <a:t>NAT</a:t>
            </a:r>
          </a:p>
        </p:txBody>
      </p:sp>
      <p:sp>
        <p:nvSpPr>
          <p:cNvPr id="88" name="矩形 87"/>
          <p:cNvSpPr/>
          <p:nvPr/>
        </p:nvSpPr>
        <p:spPr>
          <a:xfrm>
            <a:off x="7284721" y="3653582"/>
            <a:ext cx="1237512" cy="738664"/>
          </a:xfrm>
          <a:prstGeom prst="rect">
            <a:avLst/>
          </a:prstGeom>
        </p:spPr>
        <p:txBody>
          <a:bodyPr wrap="square">
            <a:noAutofit/>
          </a:bodyPr>
          <a:lstStyle/>
          <a:p>
            <a:pPr algn="r" fontAlgn="ctr"/>
            <a:r>
              <a:rPr lang="en-US" sz="1400">
                <a:solidFill>
                  <a:schemeClr val="tx1">
                    <a:lumMod val="95000"/>
                    <a:lumOff val="5000"/>
                  </a:schemeClr>
                </a:solidFill>
                <a:latin typeface="Huawei Sans" panose="020C0503030203020204" pitchFamily="34" charset="0"/>
                <a:ea typeface="方正兰亭黑简体" panose="02000000000000000000" pitchFamily="2" charset="-122"/>
                <a:sym typeface="Huawei Sans" panose="020C0503030203020204" pitchFamily="34" charset="0"/>
              </a:rPr>
              <a:t>GE 0/0/0</a:t>
            </a:r>
          </a:p>
          <a:p>
            <a:pPr algn="r" fontAlgn="ctr"/>
            <a:r>
              <a:rPr lang="en-US" sz="1400">
                <a:solidFill>
                  <a:schemeClr val="tx1">
                    <a:lumMod val="95000"/>
                    <a:lumOff val="5000"/>
                  </a:schemeClr>
                </a:solidFill>
                <a:latin typeface="Huawei Sans" panose="020C0503030203020204" pitchFamily="34" charset="0"/>
                <a:ea typeface="方正兰亭黑简体" panose="02000000000000000000" pitchFamily="2" charset="-122"/>
                <a:sym typeface="Huawei Sans" panose="020C0503030203020204" pitchFamily="34" charset="0"/>
              </a:rPr>
              <a:t>192.168.30.2</a:t>
            </a:r>
          </a:p>
          <a:p>
            <a:pPr algn="r" fontAlgn="ctr"/>
            <a:r>
              <a:rPr lang="en-US" sz="140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MAC: MAC3</a:t>
            </a:r>
          </a:p>
        </p:txBody>
      </p:sp>
      <p:sp>
        <p:nvSpPr>
          <p:cNvPr id="89" name="矩形 88"/>
          <p:cNvSpPr/>
          <p:nvPr/>
        </p:nvSpPr>
        <p:spPr>
          <a:xfrm>
            <a:off x="6518171" y="3653583"/>
            <a:ext cx="1044116" cy="307777"/>
          </a:xfrm>
          <a:prstGeom prst="rect">
            <a:avLst/>
          </a:prstGeom>
        </p:spPr>
        <p:txBody>
          <a:bodyPr wrap="square">
            <a:noAutofit/>
          </a:bodyPr>
          <a:lstStyle/>
          <a:p>
            <a:pPr fontAlgn="ctr"/>
            <a:r>
              <a:rPr lang="en-US" sz="1400">
                <a:solidFill>
                  <a:schemeClr val="tx1">
                    <a:lumMod val="95000"/>
                    <a:lumOff val="5000"/>
                  </a:schemeClr>
                </a:solidFill>
                <a:latin typeface="Huawei Sans" panose="020C0503030203020204" pitchFamily="34" charset="0"/>
                <a:ea typeface="方正兰亭黑简体" panose="02000000000000000000" pitchFamily="2" charset="-122"/>
                <a:sym typeface="Huawei Sans" panose="020C0503030203020204" pitchFamily="34" charset="0"/>
              </a:rPr>
              <a:t>GE 0/0/2</a:t>
            </a:r>
          </a:p>
        </p:txBody>
      </p:sp>
      <p:cxnSp>
        <p:nvCxnSpPr>
          <p:cNvPr id="94" name="直接连接符 93"/>
          <p:cNvCxnSpPr>
            <a:stCxn id="63" idx="3"/>
            <a:endCxn id="99" idx="1"/>
          </p:cNvCxnSpPr>
          <p:nvPr/>
        </p:nvCxnSpPr>
        <p:spPr bwMode="auto">
          <a:xfrm flipV="1">
            <a:off x="9063432" y="3656870"/>
            <a:ext cx="1937061" cy="1"/>
          </a:xfrm>
          <a:prstGeom prst="line">
            <a:avLst/>
          </a:prstGeom>
          <a:solidFill>
            <a:schemeClr val="accent1"/>
          </a:solidFill>
          <a:ln w="19050" cap="flat" cmpd="sng" algn="ctr">
            <a:solidFill>
              <a:schemeClr val="tx1"/>
            </a:solidFill>
            <a:prstDash val="solid"/>
            <a:round/>
            <a:headEnd type="none" w="med" len="med"/>
            <a:tailEnd type="none" w="med" len="med"/>
          </a:ln>
          <a:effectLst/>
        </p:spPr>
      </p:cxnSp>
      <p:pic>
        <p:nvPicPr>
          <p:cNvPr id="99" name="图片 98"/>
          <p:cNvPicPr>
            <a:picLocks/>
          </p:cNvPicPr>
          <p:nvPr/>
        </p:nvPicPr>
        <p:blipFill>
          <a:blip r:embed="rId5" cstate="print">
            <a:extLst>
              <a:ext uri="{28A0092B-C50C-407E-A947-70E740481C1C}">
                <a14:useLocalDpi xmlns:a14="http://schemas.microsoft.com/office/drawing/2010/main" val="0"/>
              </a:ext>
            </a:extLst>
          </a:blip>
          <a:stretch>
            <a:fillRect/>
          </a:stretch>
        </p:blipFill>
        <p:spPr>
          <a:xfrm>
            <a:off x="11000493" y="3435470"/>
            <a:ext cx="540000" cy="442800"/>
          </a:xfrm>
          <a:prstGeom prst="rect">
            <a:avLst/>
          </a:prstGeom>
        </p:spPr>
      </p:pic>
      <p:sp>
        <p:nvSpPr>
          <p:cNvPr id="100" name="TextBox 8"/>
          <p:cNvSpPr txBox="1">
            <a:spLocks noChangeArrowheads="1"/>
          </p:cNvSpPr>
          <p:nvPr/>
        </p:nvSpPr>
        <p:spPr bwMode="auto">
          <a:xfrm>
            <a:off x="10913665" y="3863817"/>
            <a:ext cx="71365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a:defRPr sz="2100">
                <a:solidFill>
                  <a:schemeClr val="tx1"/>
                </a:solidFill>
                <a:latin typeface="Arial" panose="020B0604020202020204" pitchFamily="34" charset="0"/>
                <a:ea typeface="MS PGothic" panose="020B0600070205080204" pitchFamily="34" charset="-128"/>
              </a:defRPr>
            </a:lvl1pPr>
            <a:lvl2pPr marL="742950" indent="-285750">
              <a:defRPr sz="2100">
                <a:solidFill>
                  <a:schemeClr val="tx1"/>
                </a:solidFill>
                <a:latin typeface="Arial" panose="020B0604020202020204" pitchFamily="34" charset="0"/>
                <a:ea typeface="MS PGothic" panose="020B0600070205080204" pitchFamily="34" charset="-128"/>
              </a:defRPr>
            </a:lvl2pPr>
            <a:lvl3pPr marL="1143000" indent="-228600">
              <a:defRPr sz="2100">
                <a:solidFill>
                  <a:schemeClr val="tx1"/>
                </a:solidFill>
                <a:latin typeface="Arial" panose="020B0604020202020204" pitchFamily="34" charset="0"/>
                <a:ea typeface="MS PGothic" panose="020B0600070205080204" pitchFamily="34" charset="-128"/>
              </a:defRPr>
            </a:lvl3pPr>
            <a:lvl4pPr marL="1600200" indent="-228600">
              <a:defRPr sz="2100">
                <a:solidFill>
                  <a:schemeClr val="tx1"/>
                </a:solidFill>
                <a:latin typeface="Arial" panose="020B0604020202020204" pitchFamily="34" charset="0"/>
                <a:ea typeface="MS PGothic" panose="020B0600070205080204" pitchFamily="34" charset="-128"/>
              </a:defRPr>
            </a:lvl4pPr>
            <a:lvl5pPr marL="2057400" indent="-228600">
              <a:defRPr sz="2100">
                <a:solidFill>
                  <a:schemeClr val="tx1"/>
                </a:solidFill>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400" noProof="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Server</a:t>
            </a:r>
          </a:p>
          <a:p>
            <a:pPr marL="0" marR="0" lvl="0" indent="0" algn="ctr" defTabSz="914400" eaLnBrk="1" fontAlgn="ctr" latinLnBrk="0" hangingPunct="1">
              <a:lnSpc>
                <a:spcPct val="100000"/>
              </a:lnSpc>
              <a:spcBef>
                <a:spcPts val="0"/>
              </a:spcBef>
              <a:spcAft>
                <a:spcPts val="0"/>
              </a:spcAft>
              <a:buClrTx/>
              <a:buSzTx/>
              <a:buFontTx/>
              <a:buNone/>
              <a:tabLst/>
              <a:defRPr/>
            </a:pPr>
            <a:r>
              <a:rPr lang="en-US" sz="1400" noProof="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2.3.4.5</a:t>
            </a:r>
          </a:p>
        </p:txBody>
      </p:sp>
      <p:grpSp>
        <p:nvGrpSpPr>
          <p:cNvPr id="110" name="组合 109"/>
          <p:cNvGrpSpPr/>
          <p:nvPr/>
        </p:nvGrpSpPr>
        <p:grpSpPr>
          <a:xfrm>
            <a:off x="9873313" y="3463890"/>
            <a:ext cx="751638" cy="392903"/>
            <a:chOff x="8133063" y="1699504"/>
            <a:chExt cx="751638" cy="392903"/>
          </a:xfrm>
        </p:grpSpPr>
        <p:sp>
          <p:nvSpPr>
            <p:cNvPr id="111" name="Freeform 159"/>
            <p:cNvSpPr/>
            <p:nvPr/>
          </p:nvSpPr>
          <p:spPr>
            <a:xfrm flipH="1">
              <a:off x="8133063" y="1699504"/>
              <a:ext cx="751638" cy="39290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12" name="矩形 111"/>
            <p:cNvSpPr/>
            <p:nvPr/>
          </p:nvSpPr>
          <p:spPr>
            <a:xfrm>
              <a:off x="8298787" y="1779718"/>
              <a:ext cx="434734" cy="307777"/>
            </a:xfrm>
            <a:prstGeom prst="rect">
              <a:avLst/>
            </a:prstGeom>
          </p:spPr>
          <p:txBody>
            <a:bodyPr wrap="square">
              <a:noAutofit/>
            </a:bodyPr>
            <a:lstStyle/>
            <a:p>
              <a:pPr algn="ct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ISP</a:t>
              </a:r>
            </a:p>
          </p:txBody>
        </p:sp>
      </p:grpSp>
      <p:pic>
        <p:nvPicPr>
          <p:cNvPr id="113" name="图片 112" descr="接入交换机.png">
            <a:extLst>
              <a:ext uri="{FF2B5EF4-FFF2-40B4-BE49-F238E27FC236}">
                <a16:creationId xmlns:a16="http://schemas.microsoft.com/office/drawing/2014/main" xmlns="" id="{A4EEA780-3CE8-4340-83D8-A49BC7227950}"/>
              </a:ext>
            </a:extLst>
          </p:cNvPr>
          <p:cNvPicPr>
            <a:picLocks noChangeAspect="1"/>
          </p:cNvPicPr>
          <p:nvPr/>
        </p:nvPicPr>
        <p:blipFill>
          <a:blip r:embed="rId6" cstate="print"/>
          <a:stretch>
            <a:fillRect/>
          </a:stretch>
        </p:blipFill>
        <p:spPr>
          <a:xfrm>
            <a:off x="4116105" y="3438758"/>
            <a:ext cx="540000" cy="441818"/>
          </a:xfrm>
          <a:prstGeom prst="rect">
            <a:avLst/>
          </a:prstGeom>
        </p:spPr>
      </p:pic>
      <p:sp>
        <p:nvSpPr>
          <p:cNvPr id="43" name="矩形 42"/>
          <p:cNvSpPr/>
          <p:nvPr/>
        </p:nvSpPr>
        <p:spPr>
          <a:xfrm>
            <a:off x="9069338" y="3653582"/>
            <a:ext cx="1179967" cy="307777"/>
          </a:xfrm>
          <a:prstGeom prst="rect">
            <a:avLst/>
          </a:prstGeom>
        </p:spPr>
        <p:txBody>
          <a:bodyPr wrap="square">
            <a:noAutofit/>
          </a:bodyPr>
          <a:lstStyle/>
          <a:p>
            <a:pP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1.2.3.4</a:t>
            </a:r>
          </a:p>
        </p:txBody>
      </p:sp>
      <p:sp>
        <p:nvSpPr>
          <p:cNvPr id="68" name="梯形 2"/>
          <p:cNvSpPr/>
          <p:nvPr/>
        </p:nvSpPr>
        <p:spPr>
          <a:xfrm>
            <a:off x="6486044" y="4255875"/>
            <a:ext cx="1670780" cy="281084"/>
          </a:xfrm>
          <a:custGeom>
            <a:avLst/>
            <a:gdLst>
              <a:gd name="connsiteX0" fmla="*/ 0 w 6840000"/>
              <a:gd name="connsiteY0" fmla="*/ 726886 h 726886"/>
              <a:gd name="connsiteX1" fmla="*/ 1804458 w 6840000"/>
              <a:gd name="connsiteY1" fmla="*/ 0 h 726886"/>
              <a:gd name="connsiteX2" fmla="*/ 5035542 w 6840000"/>
              <a:gd name="connsiteY2" fmla="*/ 0 h 726886"/>
              <a:gd name="connsiteX3" fmla="*/ 6840000 w 6840000"/>
              <a:gd name="connsiteY3" fmla="*/ 726886 h 726886"/>
              <a:gd name="connsiteX4" fmla="*/ 0 w 6840000"/>
              <a:gd name="connsiteY4" fmla="*/ 726886 h 726886"/>
              <a:gd name="connsiteX0" fmla="*/ 0 w 6840000"/>
              <a:gd name="connsiteY0" fmla="*/ 734506 h 734506"/>
              <a:gd name="connsiteX1" fmla="*/ 1804458 w 6840000"/>
              <a:gd name="connsiteY1" fmla="*/ 7620 h 734506"/>
              <a:gd name="connsiteX2" fmla="*/ 2901942 w 6840000"/>
              <a:gd name="connsiteY2" fmla="*/ 0 h 734506"/>
              <a:gd name="connsiteX3" fmla="*/ 6840000 w 6840000"/>
              <a:gd name="connsiteY3" fmla="*/ 734506 h 734506"/>
              <a:gd name="connsiteX4" fmla="*/ 0 w 6840000"/>
              <a:gd name="connsiteY4" fmla="*/ 734506 h 734506"/>
              <a:gd name="connsiteX0" fmla="*/ 0 w 5053258"/>
              <a:gd name="connsiteY0" fmla="*/ 693176 h 734506"/>
              <a:gd name="connsiteX1" fmla="*/ 17716 w 5053258"/>
              <a:gd name="connsiteY1" fmla="*/ 7620 h 734506"/>
              <a:gd name="connsiteX2" fmla="*/ 1115200 w 5053258"/>
              <a:gd name="connsiteY2" fmla="*/ 0 h 734506"/>
              <a:gd name="connsiteX3" fmla="*/ 5053258 w 5053258"/>
              <a:gd name="connsiteY3" fmla="*/ 734506 h 734506"/>
              <a:gd name="connsiteX4" fmla="*/ 0 w 5053258"/>
              <a:gd name="connsiteY4" fmla="*/ 693176 h 7345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53258" h="734506">
                <a:moveTo>
                  <a:pt x="0" y="693176"/>
                </a:moveTo>
                <a:lnTo>
                  <a:pt x="17716" y="7620"/>
                </a:lnTo>
                <a:lnTo>
                  <a:pt x="1115200" y="0"/>
                </a:lnTo>
                <a:lnTo>
                  <a:pt x="5053258" y="734506"/>
                </a:lnTo>
                <a:lnTo>
                  <a:pt x="0" y="693176"/>
                </a:lnTo>
                <a:close/>
              </a:path>
            </a:pathLst>
          </a:custGeom>
          <a:gradFill>
            <a:gsLst>
              <a:gs pos="100000">
                <a:srgbClr val="F4FBFE"/>
              </a:gs>
              <a:gs pos="0">
                <a:srgbClr val="99DFF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ndParaRPr>
          </a:p>
        </p:txBody>
      </p:sp>
      <p:sp>
        <p:nvSpPr>
          <p:cNvPr id="70" name="Right Arrow 157"/>
          <p:cNvSpPr/>
          <p:nvPr/>
        </p:nvSpPr>
        <p:spPr>
          <a:xfrm rot="7795213">
            <a:off x="5484353" y="3928402"/>
            <a:ext cx="358041" cy="197035"/>
          </a:xfrm>
          <a:prstGeom prst="rightArrow">
            <a:avLst>
              <a:gd name="adj1" fmla="val 40000"/>
              <a:gd name="adj2" fmla="val 50000"/>
            </a:avLst>
          </a:prstGeom>
          <a:gradFill flip="none" rotWithShape="1">
            <a:gsLst>
              <a:gs pos="15000">
                <a:srgbClr val="1AABE2">
                  <a:lumMod val="5000"/>
                  <a:lumOff val="95000"/>
                  <a:alpha val="0"/>
                </a:srgbClr>
              </a:gs>
              <a:gs pos="81000">
                <a:srgbClr val="99DFF9"/>
              </a:gs>
            </a:gsLst>
            <a:lin ang="0" scaled="1"/>
            <a:tileRect/>
          </a:gradFill>
          <a:ln w="15875" cap="flat" cmpd="sng" algn="ctr">
            <a:gradFill flip="none" rotWithShape="1">
              <a:gsLst>
                <a:gs pos="0">
                  <a:srgbClr val="1AABE2">
                    <a:lumMod val="5000"/>
                    <a:lumOff val="95000"/>
                  </a:srgbClr>
                </a:gs>
                <a:gs pos="100000">
                  <a:srgbClr val="00B0F0"/>
                </a:gs>
              </a:gsLst>
              <a:lin ang="0" scaled="1"/>
              <a:tileRect/>
            </a:grad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Huawei Sans" panose="020C0503030203020204" pitchFamily="34" charset="0"/>
              <a:ea typeface="方正兰亭黑简体"/>
              <a:cs typeface="+mn-cs"/>
              <a:sym typeface="Huawei Sans" panose="020C0503030203020204" pitchFamily="34" charset="0"/>
            </a:endParaRPr>
          </a:p>
        </p:txBody>
      </p:sp>
      <p:grpSp>
        <p:nvGrpSpPr>
          <p:cNvPr id="44" name="组合 43"/>
          <p:cNvGrpSpPr/>
          <p:nvPr/>
        </p:nvGrpSpPr>
        <p:grpSpPr>
          <a:xfrm>
            <a:off x="8383895" y="46870"/>
            <a:ext cx="3655705" cy="349200"/>
            <a:chOff x="7812395" y="283304"/>
            <a:chExt cx="3655705" cy="349200"/>
          </a:xfrm>
        </p:grpSpPr>
        <p:sp>
          <p:nvSpPr>
            <p:cNvPr id="45" name="燕尾形 44"/>
            <p:cNvSpPr/>
            <p:nvPr/>
          </p:nvSpPr>
          <p:spPr bwMode="auto">
            <a:xfrm>
              <a:off x="7812395" y="283304"/>
              <a:ext cx="1260000" cy="3492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45720" rIns="0" bIns="45720" numCol="1" rtlCol="0" anchor="ctr" anchorCtr="0" compatLnSpc="1">
              <a:prstTxWarp prst="textNoShape">
                <a:avLst/>
              </a:prstTxWarp>
              <a:noAutofit/>
            </a:bodyPr>
            <a:lstStyle/>
            <a:p>
              <a:pPr algn="ctr" fontAlgn="ctr">
                <a:lnSpc>
                  <a:spcPct val="90000"/>
                </a:lnSpc>
              </a:pPr>
              <a:r>
                <a:rPr lang="en-US" sz="1100" dirty="0">
                  <a:latin typeface="Huawei Sans" panose="020C0503030203020204" pitchFamily="34" charset="0"/>
                  <a:ea typeface="方正兰亭黑简体" panose="02000000000000000000" pitchFamily="2" charset="-122"/>
                  <a:sym typeface="Huawei Sans" panose="020C0503030203020204" pitchFamily="34" charset="0"/>
                </a:rPr>
                <a:t>Network Topology</a:t>
              </a:r>
            </a:p>
          </p:txBody>
        </p:sp>
        <p:sp>
          <p:nvSpPr>
            <p:cNvPr id="47" name="燕尾形 46"/>
            <p:cNvSpPr/>
            <p:nvPr/>
          </p:nvSpPr>
          <p:spPr bwMode="auto">
            <a:xfrm>
              <a:off x="8923340" y="283304"/>
              <a:ext cx="1260000" cy="3492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45720" rIns="0" bIns="45720" numCol="1" rtlCol="0" anchor="ctr" anchorCtr="0" compatLnSpc="1">
              <a:prstTxWarp prst="textNoShape">
                <a:avLst/>
              </a:prstTxWarp>
              <a:noAutofit/>
            </a:bodyPr>
            <a:lstStyle/>
            <a:p>
              <a:pPr algn="ctr" fontAlgn="ctr">
                <a:lnSpc>
                  <a:spcPct val="90000"/>
                </a:lnSpc>
                <a:spcBef>
                  <a:spcPts val="0"/>
                </a:spcBef>
              </a:pPr>
              <a:r>
                <a:rPr lang="en-US" sz="1100" dirty="0">
                  <a:latin typeface="Huawei Sans" panose="020C0503030203020204" pitchFamily="34" charset="0"/>
                  <a:ea typeface="方正兰亭黑简体" panose="02000000000000000000" pitchFamily="2" charset="-122"/>
                  <a:sym typeface="Huawei Sans" panose="020C0503030203020204" pitchFamily="34" charset="0"/>
                </a:rPr>
                <a:t>Logical Connection</a:t>
              </a:r>
            </a:p>
          </p:txBody>
        </p:sp>
        <p:sp>
          <p:nvSpPr>
            <p:cNvPr id="48" name="燕尾形 47"/>
            <p:cNvSpPr/>
            <p:nvPr/>
          </p:nvSpPr>
          <p:spPr bwMode="auto">
            <a:xfrm>
              <a:off x="10034285" y="283304"/>
              <a:ext cx="1433815" cy="34920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45720" rIns="0" bIns="45720" numCol="1" rtlCol="0" anchor="ctr" anchorCtr="0" compatLnSpc="1">
              <a:prstTxWarp prst="textNoShape">
                <a:avLst/>
              </a:prstTxWarp>
              <a:noAutofit/>
            </a:bodyPr>
            <a:lstStyle/>
            <a:p>
              <a:pPr algn="ctr" fontAlgn="ctr">
                <a:lnSpc>
                  <a:spcPct val="90000"/>
                </a:lnSpc>
              </a:pPr>
              <a:r>
                <a:rPr lang="en-US" sz="11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Communication Process</a:t>
              </a:r>
            </a:p>
          </p:txBody>
        </p:sp>
      </p:grpSp>
      <p:pic>
        <p:nvPicPr>
          <p:cNvPr id="50" name="图片 49" descr="PC.png"/>
          <p:cNvPicPr>
            <a:picLocks noChangeAspect="1"/>
          </p:cNvPicPr>
          <p:nvPr/>
        </p:nvPicPr>
        <p:blipFill>
          <a:blip r:embed="rId7" cstate="print"/>
          <a:stretch>
            <a:fillRect/>
          </a:stretch>
        </p:blipFill>
        <p:spPr>
          <a:xfrm>
            <a:off x="1656542" y="3452667"/>
            <a:ext cx="539063" cy="414000"/>
          </a:xfrm>
          <a:prstGeom prst="rect">
            <a:avLst/>
          </a:prstGeom>
        </p:spPr>
      </p:pic>
      <p:sp>
        <p:nvSpPr>
          <p:cNvPr id="54" name="矩形 53"/>
          <p:cNvSpPr/>
          <p:nvPr/>
        </p:nvSpPr>
        <p:spPr>
          <a:xfrm>
            <a:off x="1528151" y="3835844"/>
            <a:ext cx="824264" cy="276999"/>
          </a:xfrm>
          <a:prstGeom prst="rect">
            <a:avLst/>
          </a:prstGeom>
        </p:spPr>
        <p:txBody>
          <a:bodyPr wrap="square">
            <a:noAutofit/>
          </a:bodyPr>
          <a:lstStyle/>
          <a:p>
            <a:pPr algn="ctr" defTabSz="914400" fontAlgn="ctr">
              <a:spcBef>
                <a:spcPct val="0"/>
              </a:spcBef>
              <a:spcAft>
                <a:spcPct val="0"/>
              </a:spcAft>
            </a:pPr>
            <a:r>
              <a:rPr lang="en-US" sz="1200" b="1">
                <a:latin typeface="Huawei Sans" panose="020C0503030203020204" pitchFamily="34" charset="0"/>
                <a:ea typeface="方正兰亭黑简体" panose="02000000000000000000" pitchFamily="2" charset="-122"/>
                <a:sym typeface="Huawei Sans" panose="020C0503030203020204" pitchFamily="34" charset="0"/>
              </a:rPr>
              <a:t>VLAN 10</a:t>
            </a:r>
          </a:p>
        </p:txBody>
      </p:sp>
      <p:sp>
        <p:nvSpPr>
          <p:cNvPr id="60" name="TextBox 77"/>
          <p:cNvSpPr txBox="1"/>
          <p:nvPr/>
        </p:nvSpPr>
        <p:spPr bwMode="auto">
          <a:xfrm>
            <a:off x="827469" y="2488644"/>
            <a:ext cx="2225628" cy="669483"/>
          </a:xfrm>
          <a:prstGeom prst="rect">
            <a:avLst/>
          </a:prstGeom>
          <a:noFill/>
          <a:ln w="9525" cap="flat" cmpd="sng" algn="ctr">
            <a:no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defPPr>
              <a:defRPr lang="en-US"/>
            </a:defPPr>
            <a:lvl1pPr marR="0" indent="0" defTabSz="914400" fontAlgn="t">
              <a:lnSpc>
                <a:spcPct val="100000"/>
              </a:lnSpc>
              <a:spcBef>
                <a:spcPct val="0"/>
              </a:spcBef>
              <a:spcAft>
                <a:spcPct val="0"/>
              </a:spcAft>
              <a:buClrTx/>
              <a:buSzTx/>
              <a:buFontTx/>
              <a:buNone/>
              <a:tabLst/>
              <a:defRPr kumimoji="0" sz="1000" b="0" i="0" u="none" strike="noStrike" cap="none" normalizeH="0" baseline="0">
                <a:ln>
                  <a:noFill/>
                </a:ln>
                <a:effectLst/>
                <a:latin typeface="FrutigerNext LT Regular" pitchFamily="34" charset="0"/>
                <a:ea typeface="宋体" pitchFamily="2" charset="-122"/>
              </a:defRPr>
            </a:lvl1p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IP: 192.168.10.2/24</a:t>
            </a:r>
          </a:p>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Default gateway: 192.168.10.254</a:t>
            </a:r>
          </a:p>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MAC: MAC1</a:t>
            </a:r>
          </a:p>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4" name="TextBox 8"/>
          <p:cNvSpPr txBox="1">
            <a:spLocks noChangeArrowheads="1"/>
          </p:cNvSpPr>
          <p:nvPr/>
        </p:nvSpPr>
        <p:spPr bwMode="auto">
          <a:xfrm>
            <a:off x="4080306" y="3138122"/>
            <a:ext cx="57579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a:defRPr sz="2100">
                <a:solidFill>
                  <a:schemeClr val="tx1"/>
                </a:solidFill>
                <a:latin typeface="Arial" panose="020B0604020202020204" pitchFamily="34" charset="0"/>
                <a:ea typeface="MS PGothic" panose="020B0600070205080204" pitchFamily="34" charset="-128"/>
              </a:defRPr>
            </a:lvl1pPr>
            <a:lvl2pPr marL="742950" indent="-285750">
              <a:defRPr sz="2100">
                <a:solidFill>
                  <a:schemeClr val="tx1"/>
                </a:solidFill>
                <a:latin typeface="Arial" panose="020B0604020202020204" pitchFamily="34" charset="0"/>
                <a:ea typeface="MS PGothic" panose="020B0600070205080204" pitchFamily="34" charset="-128"/>
              </a:defRPr>
            </a:lvl2pPr>
            <a:lvl3pPr marL="1143000" indent="-228600">
              <a:defRPr sz="2100">
                <a:solidFill>
                  <a:schemeClr val="tx1"/>
                </a:solidFill>
                <a:latin typeface="Arial" panose="020B0604020202020204" pitchFamily="34" charset="0"/>
                <a:ea typeface="MS PGothic" panose="020B0600070205080204" pitchFamily="34" charset="-128"/>
              </a:defRPr>
            </a:lvl3pPr>
            <a:lvl4pPr marL="1600200" indent="-228600">
              <a:defRPr sz="2100">
                <a:solidFill>
                  <a:schemeClr val="tx1"/>
                </a:solidFill>
                <a:latin typeface="Arial" panose="020B0604020202020204" pitchFamily="34" charset="0"/>
                <a:ea typeface="MS PGothic" panose="020B0600070205080204" pitchFamily="34" charset="-128"/>
              </a:defRPr>
            </a:lvl4pPr>
            <a:lvl5pPr marL="2057400" indent="-228600">
              <a:defRPr sz="2100">
                <a:solidFill>
                  <a:schemeClr val="tx1"/>
                </a:solidFill>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pPr marL="0" marR="0" lvl="0" indent="0" defTabSz="914400" eaLnBrk="1" fontAlgn="ctr" latinLnBrk="0" hangingPunct="1">
              <a:lnSpc>
                <a:spcPct val="100000"/>
              </a:lnSpc>
              <a:spcBef>
                <a:spcPts val="0"/>
              </a:spcBef>
              <a:spcAft>
                <a:spcPts val="0"/>
              </a:spcAft>
              <a:buClrTx/>
              <a:buSzTx/>
              <a:buFontTx/>
              <a:buNone/>
              <a:tabLst/>
              <a:defRPr/>
            </a:pPr>
            <a:r>
              <a:rPr lang="en-US" sz="1400" b="1">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SW</a:t>
            </a:r>
            <a:r>
              <a:rPr kumimoji="0" lang="en-US" sz="1400" b="1" i="0" u="none" strike="noStrike" cap="none" normalizeH="0" baseline="0" noProof="0">
                <a:ln>
                  <a:noFill/>
                </a:ln>
                <a:solidFill>
                  <a:prstClr val="black"/>
                </a:solidFill>
                <a:uLnTx/>
                <a:uFillTx/>
                <a:latin typeface="Huawei Sans" panose="020C0503030203020204" pitchFamily="34" charset="0"/>
                <a:ea typeface="方正兰亭黑简体" panose="02000000000000000000" pitchFamily="2" charset="-122"/>
                <a:sym typeface="Huawei Sans" panose="020C0503030203020204" pitchFamily="34" charset="0"/>
              </a:rPr>
              <a:t>1</a:t>
            </a:r>
          </a:p>
        </p:txBody>
      </p:sp>
      <p:sp>
        <p:nvSpPr>
          <p:cNvPr id="66" name="TextBox 8"/>
          <p:cNvSpPr txBox="1">
            <a:spLocks noChangeArrowheads="1"/>
          </p:cNvSpPr>
          <p:nvPr/>
        </p:nvSpPr>
        <p:spPr bwMode="auto">
          <a:xfrm>
            <a:off x="6017049" y="3138122"/>
            <a:ext cx="57579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a:defRPr sz="2100">
                <a:solidFill>
                  <a:schemeClr val="tx1"/>
                </a:solidFill>
                <a:latin typeface="Arial" panose="020B0604020202020204" pitchFamily="34" charset="0"/>
                <a:ea typeface="MS PGothic" panose="020B0600070205080204" pitchFamily="34" charset="-128"/>
              </a:defRPr>
            </a:lvl1pPr>
            <a:lvl2pPr marL="742950" indent="-285750">
              <a:defRPr sz="2100">
                <a:solidFill>
                  <a:schemeClr val="tx1"/>
                </a:solidFill>
                <a:latin typeface="Arial" panose="020B0604020202020204" pitchFamily="34" charset="0"/>
                <a:ea typeface="MS PGothic" panose="020B0600070205080204" pitchFamily="34" charset="-128"/>
              </a:defRPr>
            </a:lvl2pPr>
            <a:lvl3pPr marL="1143000" indent="-228600">
              <a:defRPr sz="2100">
                <a:solidFill>
                  <a:schemeClr val="tx1"/>
                </a:solidFill>
                <a:latin typeface="Arial" panose="020B0604020202020204" pitchFamily="34" charset="0"/>
                <a:ea typeface="MS PGothic" panose="020B0600070205080204" pitchFamily="34" charset="-128"/>
              </a:defRPr>
            </a:lvl3pPr>
            <a:lvl4pPr marL="1600200" indent="-228600">
              <a:defRPr sz="2100">
                <a:solidFill>
                  <a:schemeClr val="tx1"/>
                </a:solidFill>
                <a:latin typeface="Arial" panose="020B0604020202020204" pitchFamily="34" charset="0"/>
                <a:ea typeface="MS PGothic" panose="020B0600070205080204" pitchFamily="34" charset="-128"/>
              </a:defRPr>
            </a:lvl4pPr>
            <a:lvl5pPr marL="2057400" indent="-228600">
              <a:defRPr sz="2100">
                <a:solidFill>
                  <a:schemeClr val="tx1"/>
                </a:solidFill>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pPr marL="0" marR="0" lvl="0" indent="0" defTabSz="914400" eaLnBrk="1" fontAlgn="ctr" latinLnBrk="0" hangingPunct="1">
              <a:lnSpc>
                <a:spcPct val="100000"/>
              </a:lnSpc>
              <a:spcBef>
                <a:spcPts val="0"/>
              </a:spcBef>
              <a:spcAft>
                <a:spcPts val="0"/>
              </a:spcAft>
              <a:buClrTx/>
              <a:buSzTx/>
              <a:buFontTx/>
              <a:buNone/>
              <a:tabLst/>
              <a:defRPr/>
            </a:pPr>
            <a:r>
              <a:rPr lang="en-US" sz="1400" b="1">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SW2</a:t>
            </a:r>
          </a:p>
        </p:txBody>
      </p:sp>
      <p:sp>
        <p:nvSpPr>
          <p:cNvPr id="67" name="圆角矩形 66"/>
          <p:cNvSpPr/>
          <p:nvPr/>
        </p:nvSpPr>
        <p:spPr>
          <a:xfrm>
            <a:off x="5251603" y="1395238"/>
            <a:ext cx="2100800" cy="665083"/>
          </a:xfrm>
          <a:prstGeom prst="roundRect">
            <a:avLst>
              <a:gd name="adj" fmla="val 5520"/>
            </a:avLst>
          </a:prstGeom>
          <a:solidFill>
            <a:srgbClr val="00B0F0">
              <a:alpha val="5000"/>
            </a:srgbClr>
          </a:solidFill>
          <a:ln>
            <a:solidFill>
              <a:srgbClr val="99DFF9"/>
            </a:solidFill>
          </a:ln>
        </p:spPr>
        <p:txBody>
          <a:bodyPr wrap="square">
            <a:noAutofit/>
          </a:bodyPr>
          <a:lstStyle/>
          <a:p>
            <a:pPr fontAlgn="ctr"/>
            <a:r>
              <a:rPr lang="en-US" sz="1200" b="1">
                <a:latin typeface="Huawei Sans" panose="020C0503030203020204" pitchFamily="34" charset="0"/>
                <a:ea typeface="方正兰亭黑简体" panose="02000000000000000000" pitchFamily="2" charset="-122"/>
                <a:sym typeface="Huawei Sans" panose="020C0503030203020204" pitchFamily="34" charset="0"/>
              </a:rPr>
              <a:t>VLANIF 10 </a:t>
            </a:r>
          </a:p>
          <a:p>
            <a:pPr fontAlgn="ctr"/>
            <a:r>
              <a:rPr lang="en-US" sz="1200">
                <a:latin typeface="Huawei Sans" panose="020C0503030203020204" pitchFamily="34" charset="0"/>
                <a:ea typeface="方正兰亭黑简体" panose="02000000000000000000" pitchFamily="2" charset="-122"/>
                <a:sym typeface="Huawei Sans" panose="020C0503030203020204" pitchFamily="34" charset="0"/>
              </a:rPr>
              <a:t>IP: 192.168.10.254/24</a:t>
            </a:r>
          </a:p>
          <a:p>
            <a:pPr fontAlgn="ctr"/>
            <a:r>
              <a:rPr lang="en-US" sz="120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MAC: MAC2</a:t>
            </a:r>
          </a:p>
        </p:txBody>
      </p:sp>
      <p:sp>
        <p:nvSpPr>
          <p:cNvPr id="71" name="圆角矩形 70"/>
          <p:cNvSpPr/>
          <p:nvPr/>
        </p:nvSpPr>
        <p:spPr>
          <a:xfrm>
            <a:off x="5251603" y="2100426"/>
            <a:ext cx="2100800" cy="665083"/>
          </a:xfrm>
          <a:prstGeom prst="roundRect">
            <a:avLst>
              <a:gd name="adj" fmla="val 5520"/>
            </a:avLst>
          </a:prstGeom>
          <a:solidFill>
            <a:srgbClr val="00B0F0">
              <a:alpha val="5000"/>
            </a:srgbClr>
          </a:solidFill>
          <a:ln>
            <a:solidFill>
              <a:srgbClr val="99DFF9"/>
            </a:solidFill>
          </a:ln>
        </p:spPr>
        <p:txBody>
          <a:bodyPr wrap="square">
            <a:noAutofit/>
          </a:bodyPr>
          <a:lstStyle/>
          <a:p>
            <a:pPr fontAlgn="ct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VLANIF 30 </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IP: 192.168.30.1/24</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MAC: MAC2</a:t>
            </a:r>
          </a:p>
        </p:txBody>
      </p:sp>
      <p:sp>
        <p:nvSpPr>
          <p:cNvPr id="75" name="等腰三角形 74"/>
          <p:cNvSpPr/>
          <p:nvPr/>
        </p:nvSpPr>
        <p:spPr>
          <a:xfrm flipV="1">
            <a:off x="5185732" y="2822650"/>
            <a:ext cx="2260097" cy="323436"/>
          </a:xfrm>
          <a:prstGeom prst="triangle">
            <a:avLst/>
          </a:prstGeom>
          <a:gradFill flip="none" rotWithShape="1">
            <a:gsLst>
              <a:gs pos="0">
                <a:srgbClr val="F4FBFE"/>
              </a:gs>
              <a:gs pos="100000">
                <a:srgbClr val="99DFF9"/>
              </a:gs>
            </a:gsLst>
            <a:lin ang="16200000" scaled="0"/>
            <a:tileRect/>
          </a:gradFill>
          <a:ln w="28575">
            <a:noFill/>
            <a:miter lim="800000"/>
            <a:headEnd type="none" w="sm" len="sm"/>
            <a:tailEnd type="none" w="sm" len="sm"/>
          </a:ln>
          <a:effectLst/>
        </p:spPr>
        <p:txBody>
          <a:bodyPr wrap="square" rtlCol="0" anchor="ctr">
            <a:noAutofit/>
          </a:bodyPr>
          <a:lstStyle/>
          <a:p>
            <a:pPr algn="ctr" defTabSz="914400" fontAlgn="ctr">
              <a:spcBef>
                <a:spcPct val="0"/>
              </a:spcBef>
              <a:spcAft>
                <a:spcPct val="0"/>
              </a:spcAft>
            </a:pPr>
            <a:endParaRPr lang="zh-CN" altLang="en-US" sz="1000" kern="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105712551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sym typeface="Huawei Sans" panose="020C0503030203020204" pitchFamily="34" charset="0"/>
              </a:rPr>
              <a:t>Communication Process (5)</a:t>
            </a:r>
            <a:endParaRPr lang="en-US">
              <a:sym typeface="Huawei Sans" panose="020C0503030203020204" pitchFamily="34" charset="0"/>
            </a:endParaRPr>
          </a:p>
        </p:txBody>
      </p:sp>
      <p:cxnSp>
        <p:nvCxnSpPr>
          <p:cNvPr id="83" name="直接连接符 82"/>
          <p:cNvCxnSpPr/>
          <p:nvPr/>
        </p:nvCxnSpPr>
        <p:spPr bwMode="auto">
          <a:xfrm flipH="1">
            <a:off x="9063333" y="4140108"/>
            <a:ext cx="796773" cy="0"/>
          </a:xfrm>
          <a:prstGeom prst="line">
            <a:avLst/>
          </a:prstGeom>
          <a:solidFill>
            <a:schemeClr val="accent1"/>
          </a:solidFill>
          <a:ln w="25400" cap="flat" cmpd="sng" algn="ctr">
            <a:solidFill>
              <a:srgbClr val="00B0F0"/>
            </a:solidFill>
            <a:prstDash val="solid"/>
            <a:round/>
            <a:headEnd type="triangle" w="med" len="med"/>
            <a:tailEnd type="none" w="med" len="med"/>
          </a:ln>
          <a:effectLst/>
        </p:spPr>
      </p:cxnSp>
      <p:graphicFrame>
        <p:nvGraphicFramePr>
          <p:cNvPr id="84" name="表格 83"/>
          <p:cNvGraphicFramePr>
            <a:graphicFrameLocks noGrp="1"/>
          </p:cNvGraphicFramePr>
          <p:nvPr>
            <p:extLst/>
          </p:nvPr>
        </p:nvGraphicFramePr>
        <p:xfrm>
          <a:off x="9111541" y="4587568"/>
          <a:ext cx="1975559" cy="548640"/>
        </p:xfrm>
        <a:graphic>
          <a:graphicData uri="http://schemas.openxmlformats.org/drawingml/2006/table">
            <a:tbl>
              <a:tblPr firstRow="1" bandRow="1">
                <a:tableStyleId>{616DA210-FB5B-4158-B5E0-FEB733F419BA}</a:tableStyleId>
              </a:tblPr>
              <a:tblGrid>
                <a:gridCol w="1975559">
                  <a:extLst>
                    <a:ext uri="{9D8B030D-6E8A-4147-A177-3AD203B41FA5}">
                      <a16:colId xmlns="" xmlns:a16="http://schemas.microsoft.com/office/drawing/2014/main" val="20000"/>
                    </a:ext>
                  </a:extLst>
                </a:gridCol>
              </a:tblGrid>
              <a:tr h="273651">
                <a:tc>
                  <a:txBody>
                    <a:bodyPr/>
                    <a:lstStyle/>
                    <a:p>
                      <a:pPr fontAlgn="ctr"/>
                      <a:r>
                        <a:rPr lang="en-US" sz="1200" b="0" cap="none" dirty="0">
                          <a:ln>
                            <a:noFill/>
                          </a:ln>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Source IP: 1.2.3.4</a:t>
                      </a: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73651">
                <a:tc>
                  <a:txBody>
                    <a:bodyPr/>
                    <a:lstStyle/>
                    <a:p>
                      <a:pPr fontAlgn="ctr"/>
                      <a:r>
                        <a:rPr lang="en-US" sz="1200" b="0" cap="none" dirty="0">
                          <a:ln>
                            <a:noFill/>
                          </a:ln>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Destination IP: 2.3.4.5</a:t>
                      </a: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bl>
          </a:graphicData>
        </a:graphic>
      </p:graphicFrame>
      <p:sp>
        <p:nvSpPr>
          <p:cNvPr id="98" name="圆角矩形 75"/>
          <p:cNvSpPr/>
          <p:nvPr/>
        </p:nvSpPr>
        <p:spPr>
          <a:xfrm>
            <a:off x="4478291" y="4692386"/>
            <a:ext cx="4186109" cy="295424"/>
          </a:xfrm>
          <a:prstGeom prst="roundRect">
            <a:avLst>
              <a:gd name="adj" fmla="val 10604"/>
            </a:avLst>
          </a:prstGeom>
          <a:solidFill>
            <a:srgbClr val="00B0F0"/>
          </a:solidFill>
          <a:ln>
            <a:noFill/>
          </a:ln>
        </p:spPr>
        <p:txBody>
          <a:bodyPr wrap="square" rtlCol="0" anchor="ctr" anchorCtr="0">
            <a:noAutofit/>
          </a:bodyPr>
          <a:lstStyle/>
          <a:p>
            <a:pPr algn="ctr" fontAlgn="ctr"/>
            <a:r>
              <a:rPr lang="en-US" sz="1400" b="1" dirty="0">
                <a:solidFill>
                  <a:prstClr val="white"/>
                </a:solidFill>
                <a:latin typeface="Huawei Sans" panose="020C0503030203020204" pitchFamily="34" charset="0"/>
                <a:sym typeface="Huawei Sans" panose="020C0503030203020204" pitchFamily="34" charset="0"/>
              </a:rPr>
              <a:t>R1 Processing</a:t>
            </a:r>
          </a:p>
        </p:txBody>
      </p:sp>
      <p:sp>
        <p:nvSpPr>
          <p:cNvPr id="99" name="圆角矩形 75"/>
          <p:cNvSpPr/>
          <p:nvPr/>
        </p:nvSpPr>
        <p:spPr>
          <a:xfrm>
            <a:off x="4478291" y="4995650"/>
            <a:ext cx="4186109" cy="1368000"/>
          </a:xfrm>
          <a:prstGeom prst="roundRect">
            <a:avLst>
              <a:gd name="adj" fmla="val 4852"/>
            </a:avLst>
          </a:prstGeom>
          <a:no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fontAlgn="ctr">
              <a:spcBef>
                <a:spcPts val="0"/>
              </a:spcBef>
              <a:spcAft>
                <a:spcPts val="600"/>
              </a:spcAft>
            </a:pPr>
            <a:r>
              <a:rPr lang="en-US" sz="12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Checks the destination MAC address of the data packet and finds that the MAC address belongs to its interface. Checks the destination IP address and finds that it is not a local IP address. Searches the routing table, finds a default matching route, and forwards the packet to a carrier device while performing NAT to translate the source IP address and port number of the packet.</a:t>
            </a:r>
          </a:p>
        </p:txBody>
      </p:sp>
      <p:cxnSp>
        <p:nvCxnSpPr>
          <p:cNvPr id="54" name="直接连接符 53"/>
          <p:cNvCxnSpPr>
            <a:endCxn id="63" idx="1"/>
          </p:cNvCxnSpPr>
          <p:nvPr/>
        </p:nvCxnSpPr>
        <p:spPr bwMode="auto">
          <a:xfrm>
            <a:off x="4656105" y="3653582"/>
            <a:ext cx="1406453"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55" name="直接连接符 54"/>
          <p:cNvCxnSpPr>
            <a:stCxn id="38" idx="3"/>
            <a:endCxn id="109" idx="1"/>
          </p:cNvCxnSpPr>
          <p:nvPr/>
        </p:nvCxnSpPr>
        <p:spPr bwMode="auto">
          <a:xfrm>
            <a:off x="2195605" y="3659667"/>
            <a:ext cx="1920500" cy="0"/>
          </a:xfrm>
          <a:prstGeom prst="line">
            <a:avLst/>
          </a:prstGeom>
          <a:solidFill>
            <a:srgbClr val="FFFFCC"/>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sp>
        <p:nvSpPr>
          <p:cNvPr id="56" name="矩形 55"/>
          <p:cNvSpPr/>
          <p:nvPr/>
        </p:nvSpPr>
        <p:spPr>
          <a:xfrm>
            <a:off x="3287350" y="3365340"/>
            <a:ext cx="931627" cy="307777"/>
          </a:xfrm>
          <a:prstGeom prst="rect">
            <a:avLst/>
          </a:prstGeom>
        </p:spPr>
        <p:txBody>
          <a:bodyPr wrap="square">
            <a:noAutofit/>
          </a:bodyPr>
          <a:lstStyle/>
          <a:p>
            <a:pPr algn="ct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GE 0/0/1</a:t>
            </a:r>
          </a:p>
        </p:txBody>
      </p:sp>
      <p:sp>
        <p:nvSpPr>
          <p:cNvPr id="57" name="TextBox 8"/>
          <p:cNvSpPr txBox="1">
            <a:spLocks noChangeArrowheads="1"/>
          </p:cNvSpPr>
          <p:nvPr/>
        </p:nvSpPr>
        <p:spPr bwMode="auto">
          <a:xfrm>
            <a:off x="4080306" y="3138122"/>
            <a:ext cx="57579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a:defRPr sz="2100">
                <a:solidFill>
                  <a:schemeClr val="tx1"/>
                </a:solidFill>
                <a:latin typeface="Arial" panose="020B0604020202020204" pitchFamily="34" charset="0"/>
                <a:ea typeface="MS PGothic" panose="020B0600070205080204" pitchFamily="34" charset="-128"/>
              </a:defRPr>
            </a:lvl1pPr>
            <a:lvl2pPr marL="742950" indent="-285750">
              <a:defRPr sz="2100">
                <a:solidFill>
                  <a:schemeClr val="tx1"/>
                </a:solidFill>
                <a:latin typeface="Arial" panose="020B0604020202020204" pitchFamily="34" charset="0"/>
                <a:ea typeface="MS PGothic" panose="020B0600070205080204" pitchFamily="34" charset="-128"/>
              </a:defRPr>
            </a:lvl2pPr>
            <a:lvl3pPr marL="1143000" indent="-228600">
              <a:defRPr sz="2100">
                <a:solidFill>
                  <a:schemeClr val="tx1"/>
                </a:solidFill>
                <a:latin typeface="Arial" panose="020B0604020202020204" pitchFamily="34" charset="0"/>
                <a:ea typeface="MS PGothic" panose="020B0600070205080204" pitchFamily="34" charset="-128"/>
              </a:defRPr>
            </a:lvl3pPr>
            <a:lvl4pPr marL="1600200" indent="-228600">
              <a:defRPr sz="2100">
                <a:solidFill>
                  <a:schemeClr val="tx1"/>
                </a:solidFill>
                <a:latin typeface="Arial" panose="020B0604020202020204" pitchFamily="34" charset="0"/>
                <a:ea typeface="MS PGothic" panose="020B0600070205080204" pitchFamily="34" charset="-128"/>
              </a:defRPr>
            </a:lvl4pPr>
            <a:lvl5pPr marL="2057400" indent="-228600">
              <a:defRPr sz="2100">
                <a:solidFill>
                  <a:schemeClr val="tx1"/>
                </a:solidFill>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pPr marL="0" marR="0" lvl="0" indent="0" defTabSz="914400" eaLnBrk="1" fontAlgn="ctr" latinLnBrk="0" hangingPunct="1">
              <a:lnSpc>
                <a:spcPct val="100000"/>
              </a:lnSpc>
              <a:spcBef>
                <a:spcPts val="0"/>
              </a:spcBef>
              <a:spcAft>
                <a:spcPts val="0"/>
              </a:spcAft>
              <a:buClrTx/>
              <a:buSzTx/>
              <a:buFontTx/>
              <a:buNone/>
              <a:tabLst/>
              <a:defRPr/>
            </a:pPr>
            <a:r>
              <a:rPr lang="en-US" sz="1400" b="1">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SW</a:t>
            </a:r>
            <a:r>
              <a:rPr kumimoji="0" lang="en-US" sz="1400" b="1" i="0" u="none" strike="noStrike" cap="none" normalizeH="0" baseline="0" noProof="0">
                <a:ln>
                  <a:noFill/>
                </a:ln>
                <a:solidFill>
                  <a:prstClr val="black"/>
                </a:solidFill>
                <a:uLnTx/>
                <a:uFillTx/>
                <a:latin typeface="Huawei Sans" panose="020C0503030203020204" pitchFamily="34" charset="0"/>
                <a:ea typeface="方正兰亭黑简体" panose="02000000000000000000" pitchFamily="2" charset="-122"/>
                <a:sym typeface="Huawei Sans" panose="020C0503030203020204" pitchFamily="34" charset="0"/>
              </a:rPr>
              <a:t>1</a:t>
            </a:r>
          </a:p>
        </p:txBody>
      </p:sp>
      <p:sp>
        <p:nvSpPr>
          <p:cNvPr id="58" name="矩形 57"/>
          <p:cNvSpPr/>
          <p:nvPr/>
        </p:nvSpPr>
        <p:spPr>
          <a:xfrm>
            <a:off x="4504667" y="3653285"/>
            <a:ext cx="1044116" cy="307777"/>
          </a:xfrm>
          <a:prstGeom prst="rect">
            <a:avLst/>
          </a:prstGeom>
        </p:spPr>
        <p:txBody>
          <a:bodyPr wrap="square">
            <a:noAutofit/>
          </a:bodyPr>
          <a:lstStyle/>
          <a:p>
            <a:pPr algn="r" fontAlgn="ctr"/>
            <a:r>
              <a:rPr lang="en-US" sz="1400">
                <a:solidFill>
                  <a:schemeClr val="tx1">
                    <a:lumMod val="95000"/>
                    <a:lumOff val="5000"/>
                  </a:schemeClr>
                </a:solidFill>
                <a:latin typeface="Huawei Sans" panose="020C0503030203020204" pitchFamily="34" charset="0"/>
                <a:ea typeface="方正兰亭黑简体" panose="02000000000000000000" pitchFamily="2" charset="-122"/>
                <a:sym typeface="Huawei Sans" panose="020C0503030203020204" pitchFamily="34" charset="0"/>
              </a:rPr>
              <a:t>GE 0/0/24</a:t>
            </a:r>
          </a:p>
        </p:txBody>
      </p:sp>
      <p:sp>
        <p:nvSpPr>
          <p:cNvPr id="62" name="TextBox 8"/>
          <p:cNvSpPr txBox="1">
            <a:spLocks noChangeArrowheads="1"/>
          </p:cNvSpPr>
          <p:nvPr/>
        </p:nvSpPr>
        <p:spPr bwMode="auto">
          <a:xfrm>
            <a:off x="6017049" y="3138122"/>
            <a:ext cx="57579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a:defRPr sz="2100">
                <a:solidFill>
                  <a:schemeClr val="tx1"/>
                </a:solidFill>
                <a:latin typeface="Arial" panose="020B0604020202020204" pitchFamily="34" charset="0"/>
                <a:ea typeface="MS PGothic" panose="020B0600070205080204" pitchFamily="34" charset="-128"/>
              </a:defRPr>
            </a:lvl1pPr>
            <a:lvl2pPr marL="742950" indent="-285750">
              <a:defRPr sz="2100">
                <a:solidFill>
                  <a:schemeClr val="tx1"/>
                </a:solidFill>
                <a:latin typeface="Arial" panose="020B0604020202020204" pitchFamily="34" charset="0"/>
                <a:ea typeface="MS PGothic" panose="020B0600070205080204" pitchFamily="34" charset="-128"/>
              </a:defRPr>
            </a:lvl2pPr>
            <a:lvl3pPr marL="1143000" indent="-228600">
              <a:defRPr sz="2100">
                <a:solidFill>
                  <a:schemeClr val="tx1"/>
                </a:solidFill>
                <a:latin typeface="Arial" panose="020B0604020202020204" pitchFamily="34" charset="0"/>
                <a:ea typeface="MS PGothic" panose="020B0600070205080204" pitchFamily="34" charset="-128"/>
              </a:defRPr>
            </a:lvl3pPr>
            <a:lvl4pPr marL="1600200" indent="-228600">
              <a:defRPr sz="2100">
                <a:solidFill>
                  <a:schemeClr val="tx1"/>
                </a:solidFill>
                <a:latin typeface="Arial" panose="020B0604020202020204" pitchFamily="34" charset="0"/>
                <a:ea typeface="MS PGothic" panose="020B0600070205080204" pitchFamily="34" charset="-128"/>
              </a:defRPr>
            </a:lvl4pPr>
            <a:lvl5pPr marL="2057400" indent="-228600">
              <a:defRPr sz="2100">
                <a:solidFill>
                  <a:schemeClr val="tx1"/>
                </a:solidFill>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pPr marL="0" marR="0" lvl="0" indent="0" defTabSz="914400" eaLnBrk="1" fontAlgn="ctr" latinLnBrk="0" hangingPunct="1">
              <a:lnSpc>
                <a:spcPct val="100000"/>
              </a:lnSpc>
              <a:spcBef>
                <a:spcPts val="0"/>
              </a:spcBef>
              <a:spcAft>
                <a:spcPts val="0"/>
              </a:spcAft>
              <a:buClrTx/>
              <a:buSzTx/>
              <a:buFontTx/>
              <a:buNone/>
              <a:tabLst/>
              <a:defRPr/>
            </a:pPr>
            <a:r>
              <a:rPr lang="en-US" sz="1400" b="1">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SW2</a:t>
            </a:r>
          </a:p>
        </p:txBody>
      </p:sp>
      <p:pic>
        <p:nvPicPr>
          <p:cNvPr id="63" name="图片 62" descr="汇聚交换机.png"/>
          <p:cNvPicPr>
            <a:picLocks noChangeAspect="1"/>
          </p:cNvPicPr>
          <p:nvPr/>
        </p:nvPicPr>
        <p:blipFill>
          <a:blip r:embed="rId3" cstate="print"/>
          <a:stretch>
            <a:fillRect/>
          </a:stretch>
        </p:blipFill>
        <p:spPr>
          <a:xfrm>
            <a:off x="6062558" y="3432673"/>
            <a:ext cx="540000" cy="441818"/>
          </a:xfrm>
          <a:prstGeom prst="rect">
            <a:avLst/>
          </a:prstGeom>
        </p:spPr>
      </p:pic>
      <p:sp>
        <p:nvSpPr>
          <p:cNvPr id="65" name="矩形 64"/>
          <p:cNvSpPr/>
          <p:nvPr/>
        </p:nvSpPr>
        <p:spPr>
          <a:xfrm>
            <a:off x="5019105" y="3340481"/>
            <a:ext cx="1044116" cy="307777"/>
          </a:xfrm>
          <a:prstGeom prst="rect">
            <a:avLst/>
          </a:prstGeom>
        </p:spPr>
        <p:txBody>
          <a:bodyPr wrap="square">
            <a:noAutofit/>
          </a:bodyPr>
          <a:lstStyle/>
          <a:p>
            <a:pPr algn="r" fontAlgn="ctr"/>
            <a:r>
              <a:rPr lang="en-US" sz="1400">
                <a:solidFill>
                  <a:schemeClr val="tx1">
                    <a:lumMod val="95000"/>
                    <a:lumOff val="5000"/>
                  </a:schemeClr>
                </a:solidFill>
                <a:latin typeface="Huawei Sans" panose="020C0503030203020204" pitchFamily="34" charset="0"/>
                <a:ea typeface="方正兰亭黑简体" panose="02000000000000000000" pitchFamily="2" charset="-122"/>
                <a:sym typeface="Huawei Sans" panose="020C0503030203020204" pitchFamily="34" charset="0"/>
              </a:rPr>
              <a:t>GE 0/0/1</a:t>
            </a:r>
          </a:p>
        </p:txBody>
      </p:sp>
      <p:pic>
        <p:nvPicPr>
          <p:cNvPr id="67" name="Picture 2" descr="G:\做的项目\公共\扁平图标切换\更新2015_01_21\oss扁平图标库2015_01_21更新-04.png"/>
          <p:cNvPicPr>
            <a:picLocks noChangeAspect="1" noChangeArrowheads="1"/>
          </p:cNvPicPr>
          <p:nvPr/>
        </p:nvPicPr>
        <p:blipFill>
          <a:blip r:embed="rId4" cstate="print"/>
          <a:stretch>
            <a:fillRect/>
          </a:stretch>
        </p:blipFill>
        <p:spPr bwMode="auto">
          <a:xfrm>
            <a:off x="8522232" y="3435471"/>
            <a:ext cx="541200" cy="442799"/>
          </a:xfrm>
          <a:prstGeom prst="rect">
            <a:avLst/>
          </a:prstGeom>
          <a:noFill/>
        </p:spPr>
      </p:pic>
      <p:cxnSp>
        <p:nvCxnSpPr>
          <p:cNvPr id="69" name="直接连接符 68"/>
          <p:cNvCxnSpPr>
            <a:stCxn id="63" idx="3"/>
            <a:endCxn id="67" idx="1"/>
          </p:cNvCxnSpPr>
          <p:nvPr/>
        </p:nvCxnSpPr>
        <p:spPr bwMode="auto">
          <a:xfrm>
            <a:off x="6602558" y="3653582"/>
            <a:ext cx="1919674" cy="3289"/>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82" name="TextBox 8"/>
          <p:cNvSpPr txBox="1">
            <a:spLocks noChangeArrowheads="1"/>
          </p:cNvSpPr>
          <p:nvPr/>
        </p:nvSpPr>
        <p:spPr bwMode="auto">
          <a:xfrm>
            <a:off x="8504464" y="2894511"/>
            <a:ext cx="55816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a:defRPr sz="2100">
                <a:solidFill>
                  <a:schemeClr val="tx1"/>
                </a:solidFill>
                <a:latin typeface="Arial" panose="020B0604020202020204" pitchFamily="34" charset="0"/>
                <a:ea typeface="MS PGothic" panose="020B0600070205080204" pitchFamily="34" charset="-128"/>
              </a:defRPr>
            </a:lvl1pPr>
            <a:lvl2pPr marL="742950" indent="-285750">
              <a:defRPr sz="2100">
                <a:solidFill>
                  <a:schemeClr val="tx1"/>
                </a:solidFill>
                <a:latin typeface="Arial" panose="020B0604020202020204" pitchFamily="34" charset="0"/>
                <a:ea typeface="MS PGothic" panose="020B0600070205080204" pitchFamily="34" charset="-128"/>
              </a:defRPr>
            </a:lvl2pPr>
            <a:lvl3pPr marL="1143000" indent="-228600">
              <a:defRPr sz="2100">
                <a:solidFill>
                  <a:schemeClr val="tx1"/>
                </a:solidFill>
                <a:latin typeface="Arial" panose="020B0604020202020204" pitchFamily="34" charset="0"/>
                <a:ea typeface="MS PGothic" panose="020B0600070205080204" pitchFamily="34" charset="-128"/>
              </a:defRPr>
            </a:lvl3pPr>
            <a:lvl4pPr marL="1600200" indent="-228600">
              <a:defRPr sz="2100">
                <a:solidFill>
                  <a:schemeClr val="tx1"/>
                </a:solidFill>
                <a:latin typeface="Arial" panose="020B0604020202020204" pitchFamily="34" charset="0"/>
                <a:ea typeface="MS PGothic" panose="020B0600070205080204" pitchFamily="34" charset="-128"/>
              </a:defRPr>
            </a:lvl4pPr>
            <a:lvl5pPr marL="2057400" indent="-228600">
              <a:defRPr sz="2100">
                <a:solidFill>
                  <a:schemeClr val="tx1"/>
                </a:solidFill>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400" b="1">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R1</a:t>
            </a:r>
          </a:p>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400" b="1" i="0" u="none" strike="noStrike" cap="none" normalizeH="0" baseline="0" noProof="0">
                <a:ln>
                  <a:noFill/>
                </a:ln>
                <a:solidFill>
                  <a:prstClr val="black"/>
                </a:solidFill>
                <a:uLnTx/>
                <a:uFillTx/>
                <a:latin typeface="Huawei Sans" panose="020C0503030203020204" pitchFamily="34" charset="0"/>
                <a:ea typeface="方正兰亭黑简体" panose="02000000000000000000" pitchFamily="2" charset="-122"/>
                <a:sym typeface="Huawei Sans" panose="020C0503030203020204" pitchFamily="34" charset="0"/>
              </a:rPr>
              <a:t>NAT</a:t>
            </a:r>
          </a:p>
        </p:txBody>
      </p:sp>
      <p:sp>
        <p:nvSpPr>
          <p:cNvPr id="85" name="矩形 84"/>
          <p:cNvSpPr/>
          <p:nvPr/>
        </p:nvSpPr>
        <p:spPr>
          <a:xfrm>
            <a:off x="7352403" y="3673117"/>
            <a:ext cx="1237512" cy="738664"/>
          </a:xfrm>
          <a:prstGeom prst="rect">
            <a:avLst/>
          </a:prstGeom>
        </p:spPr>
        <p:txBody>
          <a:bodyPr wrap="square">
            <a:noAutofit/>
          </a:bodyPr>
          <a:lstStyle/>
          <a:p>
            <a:pPr algn="r" fontAlgn="ctr"/>
            <a:r>
              <a:rPr lang="en-US" sz="1400" dirty="0">
                <a:solidFill>
                  <a:schemeClr val="tx1">
                    <a:lumMod val="95000"/>
                    <a:lumOff val="5000"/>
                  </a:schemeClr>
                </a:solidFill>
                <a:latin typeface="Huawei Sans" panose="020C0503030203020204" pitchFamily="34" charset="0"/>
                <a:ea typeface="方正兰亭黑简体" panose="02000000000000000000" pitchFamily="2" charset="-122"/>
                <a:sym typeface="Huawei Sans" panose="020C0503030203020204" pitchFamily="34" charset="0"/>
              </a:rPr>
              <a:t>GE 0/0/0</a:t>
            </a:r>
          </a:p>
          <a:p>
            <a:pPr algn="r" fontAlgn="ctr"/>
            <a:r>
              <a:rPr lang="en-US" sz="1400" dirty="0">
                <a:solidFill>
                  <a:schemeClr val="tx1">
                    <a:lumMod val="95000"/>
                    <a:lumOff val="5000"/>
                  </a:schemeClr>
                </a:solidFill>
                <a:latin typeface="Huawei Sans" panose="020C0503030203020204" pitchFamily="34" charset="0"/>
                <a:ea typeface="方正兰亭黑简体" panose="02000000000000000000" pitchFamily="2" charset="-122"/>
                <a:sym typeface="Huawei Sans" panose="020C0503030203020204" pitchFamily="34" charset="0"/>
              </a:rPr>
              <a:t>192.168.30.2</a:t>
            </a:r>
          </a:p>
          <a:p>
            <a:pPr algn="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MAC: MAC3</a:t>
            </a:r>
          </a:p>
        </p:txBody>
      </p:sp>
      <p:sp>
        <p:nvSpPr>
          <p:cNvPr id="86" name="矩形 85"/>
          <p:cNvSpPr/>
          <p:nvPr/>
        </p:nvSpPr>
        <p:spPr>
          <a:xfrm>
            <a:off x="6518171" y="3653583"/>
            <a:ext cx="1044116" cy="307777"/>
          </a:xfrm>
          <a:prstGeom prst="rect">
            <a:avLst/>
          </a:prstGeom>
        </p:spPr>
        <p:txBody>
          <a:bodyPr wrap="square">
            <a:noAutofit/>
          </a:bodyPr>
          <a:lstStyle/>
          <a:p>
            <a:pPr fontAlgn="ctr"/>
            <a:r>
              <a:rPr lang="en-US" sz="1400">
                <a:solidFill>
                  <a:schemeClr val="tx1">
                    <a:lumMod val="95000"/>
                    <a:lumOff val="5000"/>
                  </a:schemeClr>
                </a:solidFill>
                <a:latin typeface="Huawei Sans" panose="020C0503030203020204" pitchFamily="34" charset="0"/>
                <a:ea typeface="方正兰亭黑简体" panose="02000000000000000000" pitchFamily="2" charset="-122"/>
                <a:sym typeface="Huawei Sans" panose="020C0503030203020204" pitchFamily="34" charset="0"/>
              </a:rPr>
              <a:t>GE 0/0/2</a:t>
            </a:r>
          </a:p>
        </p:txBody>
      </p:sp>
      <p:cxnSp>
        <p:nvCxnSpPr>
          <p:cNvPr id="89" name="直接连接符 88"/>
          <p:cNvCxnSpPr>
            <a:stCxn id="67" idx="3"/>
            <a:endCxn id="103" idx="1"/>
          </p:cNvCxnSpPr>
          <p:nvPr/>
        </p:nvCxnSpPr>
        <p:spPr bwMode="auto">
          <a:xfrm flipV="1">
            <a:off x="9063432" y="3656870"/>
            <a:ext cx="1937061" cy="1"/>
          </a:xfrm>
          <a:prstGeom prst="line">
            <a:avLst/>
          </a:prstGeom>
          <a:solidFill>
            <a:schemeClr val="accent1"/>
          </a:solidFill>
          <a:ln w="19050" cap="flat" cmpd="sng" algn="ctr">
            <a:solidFill>
              <a:schemeClr val="tx1"/>
            </a:solidFill>
            <a:prstDash val="solid"/>
            <a:round/>
            <a:headEnd type="none" w="med" len="med"/>
            <a:tailEnd type="none" w="med" len="med"/>
          </a:ln>
          <a:effectLst/>
        </p:spPr>
      </p:cxnSp>
      <p:pic>
        <p:nvPicPr>
          <p:cNvPr id="103" name="图片 102"/>
          <p:cNvPicPr>
            <a:picLocks/>
          </p:cNvPicPr>
          <p:nvPr/>
        </p:nvPicPr>
        <p:blipFill>
          <a:blip r:embed="rId5" cstate="print">
            <a:extLst>
              <a:ext uri="{28A0092B-C50C-407E-A947-70E740481C1C}">
                <a14:useLocalDpi xmlns:a14="http://schemas.microsoft.com/office/drawing/2010/main" val="0"/>
              </a:ext>
            </a:extLst>
          </a:blip>
          <a:stretch>
            <a:fillRect/>
          </a:stretch>
        </p:blipFill>
        <p:spPr>
          <a:xfrm>
            <a:off x="11000493" y="3435470"/>
            <a:ext cx="540000" cy="442800"/>
          </a:xfrm>
          <a:prstGeom prst="rect">
            <a:avLst/>
          </a:prstGeom>
        </p:spPr>
      </p:pic>
      <p:sp>
        <p:nvSpPr>
          <p:cNvPr id="104" name="TextBox 8"/>
          <p:cNvSpPr txBox="1">
            <a:spLocks noChangeArrowheads="1"/>
          </p:cNvSpPr>
          <p:nvPr/>
        </p:nvSpPr>
        <p:spPr bwMode="auto">
          <a:xfrm>
            <a:off x="10913665" y="3863817"/>
            <a:ext cx="71365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a:defRPr sz="2100">
                <a:solidFill>
                  <a:schemeClr val="tx1"/>
                </a:solidFill>
                <a:latin typeface="Arial" panose="020B0604020202020204" pitchFamily="34" charset="0"/>
                <a:ea typeface="MS PGothic" panose="020B0600070205080204" pitchFamily="34" charset="-128"/>
              </a:defRPr>
            </a:lvl1pPr>
            <a:lvl2pPr marL="742950" indent="-285750">
              <a:defRPr sz="2100">
                <a:solidFill>
                  <a:schemeClr val="tx1"/>
                </a:solidFill>
                <a:latin typeface="Arial" panose="020B0604020202020204" pitchFamily="34" charset="0"/>
                <a:ea typeface="MS PGothic" panose="020B0600070205080204" pitchFamily="34" charset="-128"/>
              </a:defRPr>
            </a:lvl2pPr>
            <a:lvl3pPr marL="1143000" indent="-228600">
              <a:defRPr sz="2100">
                <a:solidFill>
                  <a:schemeClr val="tx1"/>
                </a:solidFill>
                <a:latin typeface="Arial" panose="020B0604020202020204" pitchFamily="34" charset="0"/>
                <a:ea typeface="MS PGothic" panose="020B0600070205080204" pitchFamily="34" charset="-128"/>
              </a:defRPr>
            </a:lvl3pPr>
            <a:lvl4pPr marL="1600200" indent="-228600">
              <a:defRPr sz="2100">
                <a:solidFill>
                  <a:schemeClr val="tx1"/>
                </a:solidFill>
                <a:latin typeface="Arial" panose="020B0604020202020204" pitchFamily="34" charset="0"/>
                <a:ea typeface="MS PGothic" panose="020B0600070205080204" pitchFamily="34" charset="-128"/>
              </a:defRPr>
            </a:lvl4pPr>
            <a:lvl5pPr marL="2057400" indent="-228600">
              <a:defRPr sz="2100">
                <a:solidFill>
                  <a:schemeClr val="tx1"/>
                </a:solidFill>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pPr marL="0" marR="0" lvl="0" indent="0" algn="ctr" defTabSz="914400" eaLnBrk="1" fontAlgn="ctr" latinLnBrk="0" hangingPunct="1">
              <a:lnSpc>
                <a:spcPct val="100000"/>
              </a:lnSpc>
              <a:spcBef>
                <a:spcPts val="0"/>
              </a:spcBef>
              <a:spcAft>
                <a:spcPts val="0"/>
              </a:spcAft>
              <a:buClrTx/>
              <a:buSzTx/>
              <a:buFontTx/>
              <a:buNone/>
              <a:tabLst/>
              <a:defRPr/>
            </a:pPr>
            <a:r>
              <a:rPr lang="en-US" sz="1400" noProof="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Server</a:t>
            </a:r>
          </a:p>
          <a:p>
            <a:pPr marL="0" marR="0" lvl="0" indent="0" algn="ctr" defTabSz="914400" eaLnBrk="1" fontAlgn="ctr" latinLnBrk="0" hangingPunct="1">
              <a:lnSpc>
                <a:spcPct val="100000"/>
              </a:lnSpc>
              <a:spcBef>
                <a:spcPts val="0"/>
              </a:spcBef>
              <a:spcAft>
                <a:spcPts val="0"/>
              </a:spcAft>
              <a:buClrTx/>
              <a:buSzTx/>
              <a:buFontTx/>
              <a:buNone/>
              <a:tabLst/>
              <a:defRPr/>
            </a:pPr>
            <a:r>
              <a:rPr lang="en-US" sz="1400" noProof="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2.3.4.5</a:t>
            </a:r>
          </a:p>
        </p:txBody>
      </p:sp>
      <p:grpSp>
        <p:nvGrpSpPr>
          <p:cNvPr id="106" name="组合 105"/>
          <p:cNvGrpSpPr/>
          <p:nvPr/>
        </p:nvGrpSpPr>
        <p:grpSpPr>
          <a:xfrm>
            <a:off x="9873313" y="3463890"/>
            <a:ext cx="751638" cy="392903"/>
            <a:chOff x="8133063" y="1699504"/>
            <a:chExt cx="751638" cy="392903"/>
          </a:xfrm>
        </p:grpSpPr>
        <p:sp>
          <p:nvSpPr>
            <p:cNvPr id="107" name="Freeform 159"/>
            <p:cNvSpPr/>
            <p:nvPr/>
          </p:nvSpPr>
          <p:spPr>
            <a:xfrm flipH="1">
              <a:off x="8133063" y="1699504"/>
              <a:ext cx="751638" cy="39290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8" name="矩形 107"/>
            <p:cNvSpPr/>
            <p:nvPr/>
          </p:nvSpPr>
          <p:spPr>
            <a:xfrm>
              <a:off x="8298787" y="1779718"/>
              <a:ext cx="434734" cy="307777"/>
            </a:xfrm>
            <a:prstGeom prst="rect">
              <a:avLst/>
            </a:prstGeom>
          </p:spPr>
          <p:txBody>
            <a:bodyPr wrap="square">
              <a:noAutofit/>
            </a:bodyPr>
            <a:lstStyle/>
            <a:p>
              <a:pPr algn="ct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ISP</a:t>
              </a:r>
            </a:p>
          </p:txBody>
        </p:sp>
      </p:grpSp>
      <p:pic>
        <p:nvPicPr>
          <p:cNvPr id="109" name="图片 108" descr="接入交换机.png">
            <a:extLst>
              <a:ext uri="{FF2B5EF4-FFF2-40B4-BE49-F238E27FC236}">
                <a16:creationId xmlns:a16="http://schemas.microsoft.com/office/drawing/2014/main" xmlns="" id="{A4EEA780-3CE8-4340-83D8-A49BC7227950}"/>
              </a:ext>
            </a:extLst>
          </p:cNvPr>
          <p:cNvPicPr>
            <a:picLocks noChangeAspect="1"/>
          </p:cNvPicPr>
          <p:nvPr/>
        </p:nvPicPr>
        <p:blipFill>
          <a:blip r:embed="rId6" cstate="print"/>
          <a:stretch>
            <a:fillRect/>
          </a:stretch>
        </p:blipFill>
        <p:spPr>
          <a:xfrm>
            <a:off x="4116105" y="3438758"/>
            <a:ext cx="540000" cy="441818"/>
          </a:xfrm>
          <a:prstGeom prst="rect">
            <a:avLst/>
          </a:prstGeom>
        </p:spPr>
      </p:pic>
      <p:sp>
        <p:nvSpPr>
          <p:cNvPr id="41" name="矩形 40"/>
          <p:cNvSpPr/>
          <p:nvPr/>
        </p:nvSpPr>
        <p:spPr>
          <a:xfrm>
            <a:off x="9069338" y="3653582"/>
            <a:ext cx="1179967" cy="307777"/>
          </a:xfrm>
          <a:prstGeom prst="rect">
            <a:avLst/>
          </a:prstGeom>
        </p:spPr>
        <p:txBody>
          <a:bodyPr wrap="square">
            <a:noAutofit/>
          </a:bodyPr>
          <a:lstStyle/>
          <a:p>
            <a:pP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1.2.3.4</a:t>
            </a:r>
          </a:p>
        </p:txBody>
      </p:sp>
      <p:sp>
        <p:nvSpPr>
          <p:cNvPr id="43" name="Right Arrow 157"/>
          <p:cNvSpPr/>
          <p:nvPr/>
        </p:nvSpPr>
        <p:spPr>
          <a:xfrm rot="7795213">
            <a:off x="7894154" y="4422503"/>
            <a:ext cx="358041" cy="197035"/>
          </a:xfrm>
          <a:prstGeom prst="rightArrow">
            <a:avLst>
              <a:gd name="adj1" fmla="val 40000"/>
              <a:gd name="adj2" fmla="val 50000"/>
            </a:avLst>
          </a:prstGeom>
          <a:gradFill flip="none" rotWithShape="1">
            <a:gsLst>
              <a:gs pos="15000">
                <a:srgbClr val="1AABE2">
                  <a:lumMod val="5000"/>
                  <a:lumOff val="95000"/>
                  <a:alpha val="0"/>
                </a:srgbClr>
              </a:gs>
              <a:gs pos="81000">
                <a:srgbClr val="99DFF9"/>
              </a:gs>
            </a:gsLst>
            <a:lin ang="0" scaled="1"/>
            <a:tileRect/>
          </a:gradFill>
          <a:ln w="15875" cap="flat" cmpd="sng" algn="ctr">
            <a:gradFill flip="none" rotWithShape="1">
              <a:gsLst>
                <a:gs pos="0">
                  <a:srgbClr val="1AABE2">
                    <a:lumMod val="5000"/>
                    <a:lumOff val="95000"/>
                  </a:srgbClr>
                </a:gs>
                <a:gs pos="100000">
                  <a:srgbClr val="00B0F0"/>
                </a:gs>
              </a:gsLst>
              <a:lin ang="0" scaled="1"/>
              <a:tileRect/>
            </a:grad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Huawei Sans" panose="020C0503030203020204" pitchFamily="34" charset="0"/>
              <a:ea typeface="方正兰亭黑简体"/>
              <a:cs typeface="+mn-cs"/>
              <a:sym typeface="Huawei Sans" panose="020C0503030203020204" pitchFamily="34" charset="0"/>
            </a:endParaRPr>
          </a:p>
        </p:txBody>
      </p:sp>
      <p:sp>
        <p:nvSpPr>
          <p:cNvPr id="48" name="梯形 2"/>
          <p:cNvSpPr/>
          <p:nvPr/>
        </p:nvSpPr>
        <p:spPr>
          <a:xfrm>
            <a:off x="9084526" y="4222781"/>
            <a:ext cx="1670780" cy="349466"/>
          </a:xfrm>
          <a:custGeom>
            <a:avLst/>
            <a:gdLst>
              <a:gd name="connsiteX0" fmla="*/ 0 w 6840000"/>
              <a:gd name="connsiteY0" fmla="*/ 726886 h 726886"/>
              <a:gd name="connsiteX1" fmla="*/ 1804458 w 6840000"/>
              <a:gd name="connsiteY1" fmla="*/ 0 h 726886"/>
              <a:gd name="connsiteX2" fmla="*/ 5035542 w 6840000"/>
              <a:gd name="connsiteY2" fmla="*/ 0 h 726886"/>
              <a:gd name="connsiteX3" fmla="*/ 6840000 w 6840000"/>
              <a:gd name="connsiteY3" fmla="*/ 726886 h 726886"/>
              <a:gd name="connsiteX4" fmla="*/ 0 w 6840000"/>
              <a:gd name="connsiteY4" fmla="*/ 726886 h 726886"/>
              <a:gd name="connsiteX0" fmla="*/ 0 w 6840000"/>
              <a:gd name="connsiteY0" fmla="*/ 734506 h 734506"/>
              <a:gd name="connsiteX1" fmla="*/ 1804458 w 6840000"/>
              <a:gd name="connsiteY1" fmla="*/ 7620 h 734506"/>
              <a:gd name="connsiteX2" fmla="*/ 2901942 w 6840000"/>
              <a:gd name="connsiteY2" fmla="*/ 0 h 734506"/>
              <a:gd name="connsiteX3" fmla="*/ 6840000 w 6840000"/>
              <a:gd name="connsiteY3" fmla="*/ 734506 h 734506"/>
              <a:gd name="connsiteX4" fmla="*/ 0 w 6840000"/>
              <a:gd name="connsiteY4" fmla="*/ 734506 h 734506"/>
              <a:gd name="connsiteX0" fmla="*/ 0 w 5053258"/>
              <a:gd name="connsiteY0" fmla="*/ 693176 h 734506"/>
              <a:gd name="connsiteX1" fmla="*/ 17716 w 5053258"/>
              <a:gd name="connsiteY1" fmla="*/ 7620 h 734506"/>
              <a:gd name="connsiteX2" fmla="*/ 1115200 w 5053258"/>
              <a:gd name="connsiteY2" fmla="*/ 0 h 734506"/>
              <a:gd name="connsiteX3" fmla="*/ 5053258 w 5053258"/>
              <a:gd name="connsiteY3" fmla="*/ 734506 h 734506"/>
              <a:gd name="connsiteX4" fmla="*/ 0 w 5053258"/>
              <a:gd name="connsiteY4" fmla="*/ 693176 h 7345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53258" h="734506">
                <a:moveTo>
                  <a:pt x="0" y="693176"/>
                </a:moveTo>
                <a:lnTo>
                  <a:pt x="17716" y="7620"/>
                </a:lnTo>
                <a:lnTo>
                  <a:pt x="1115200" y="0"/>
                </a:lnTo>
                <a:lnTo>
                  <a:pt x="5053258" y="734506"/>
                </a:lnTo>
                <a:lnTo>
                  <a:pt x="0" y="693176"/>
                </a:lnTo>
                <a:close/>
              </a:path>
            </a:pathLst>
          </a:custGeom>
          <a:gradFill>
            <a:gsLst>
              <a:gs pos="100000">
                <a:srgbClr val="F4FBFE"/>
              </a:gs>
              <a:gs pos="0">
                <a:srgbClr val="99DFF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ndParaRPr>
          </a:p>
        </p:txBody>
      </p:sp>
      <p:grpSp>
        <p:nvGrpSpPr>
          <p:cNvPr id="42" name="组合 41"/>
          <p:cNvGrpSpPr/>
          <p:nvPr/>
        </p:nvGrpSpPr>
        <p:grpSpPr>
          <a:xfrm>
            <a:off x="8383895" y="46870"/>
            <a:ext cx="3655705" cy="349200"/>
            <a:chOff x="7812395" y="283304"/>
            <a:chExt cx="3655705" cy="349200"/>
          </a:xfrm>
        </p:grpSpPr>
        <p:sp>
          <p:nvSpPr>
            <p:cNvPr id="45" name="燕尾形 44"/>
            <p:cNvSpPr/>
            <p:nvPr/>
          </p:nvSpPr>
          <p:spPr bwMode="auto">
            <a:xfrm>
              <a:off x="7812395" y="283304"/>
              <a:ext cx="1260000" cy="3492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45720" rIns="0" bIns="45720" numCol="1" rtlCol="0" anchor="ctr" anchorCtr="0" compatLnSpc="1">
              <a:prstTxWarp prst="textNoShape">
                <a:avLst/>
              </a:prstTxWarp>
              <a:noAutofit/>
            </a:bodyPr>
            <a:lstStyle/>
            <a:p>
              <a:pPr algn="ctr" fontAlgn="ctr">
                <a:lnSpc>
                  <a:spcPct val="90000"/>
                </a:lnSpc>
              </a:pPr>
              <a:r>
                <a:rPr lang="en-US" sz="1100" dirty="0">
                  <a:latin typeface="Huawei Sans" panose="020C0503030203020204" pitchFamily="34" charset="0"/>
                  <a:ea typeface="方正兰亭黑简体" panose="02000000000000000000" pitchFamily="2" charset="-122"/>
                  <a:sym typeface="Huawei Sans" panose="020C0503030203020204" pitchFamily="34" charset="0"/>
                </a:rPr>
                <a:t>Network Topology</a:t>
              </a:r>
            </a:p>
          </p:txBody>
        </p:sp>
        <p:sp>
          <p:nvSpPr>
            <p:cNvPr id="46" name="燕尾形 45"/>
            <p:cNvSpPr/>
            <p:nvPr/>
          </p:nvSpPr>
          <p:spPr bwMode="auto">
            <a:xfrm>
              <a:off x="8923340" y="283304"/>
              <a:ext cx="1260000" cy="3492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45720" rIns="0" bIns="45720" numCol="1" rtlCol="0" anchor="ctr" anchorCtr="0" compatLnSpc="1">
              <a:prstTxWarp prst="textNoShape">
                <a:avLst/>
              </a:prstTxWarp>
              <a:noAutofit/>
            </a:bodyPr>
            <a:lstStyle/>
            <a:p>
              <a:pPr algn="ctr" fontAlgn="ctr">
                <a:lnSpc>
                  <a:spcPct val="90000"/>
                </a:lnSpc>
                <a:spcBef>
                  <a:spcPts val="0"/>
                </a:spcBef>
              </a:pPr>
              <a:r>
                <a:rPr lang="en-US" sz="1100" dirty="0">
                  <a:latin typeface="Huawei Sans" panose="020C0503030203020204" pitchFamily="34" charset="0"/>
                  <a:ea typeface="方正兰亭黑简体" panose="02000000000000000000" pitchFamily="2" charset="-122"/>
                  <a:sym typeface="Huawei Sans" panose="020C0503030203020204" pitchFamily="34" charset="0"/>
                </a:rPr>
                <a:t>Logical Connection</a:t>
              </a:r>
            </a:p>
          </p:txBody>
        </p:sp>
        <p:sp>
          <p:nvSpPr>
            <p:cNvPr id="47" name="燕尾形 46"/>
            <p:cNvSpPr/>
            <p:nvPr/>
          </p:nvSpPr>
          <p:spPr bwMode="auto">
            <a:xfrm>
              <a:off x="10034285" y="283304"/>
              <a:ext cx="1433815" cy="34920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45720" rIns="0" bIns="45720" numCol="1" rtlCol="0" anchor="ctr" anchorCtr="0" compatLnSpc="1">
              <a:prstTxWarp prst="textNoShape">
                <a:avLst/>
              </a:prstTxWarp>
              <a:noAutofit/>
            </a:bodyPr>
            <a:lstStyle/>
            <a:p>
              <a:pPr algn="ctr" fontAlgn="ctr">
                <a:lnSpc>
                  <a:spcPct val="90000"/>
                </a:lnSpc>
              </a:pPr>
              <a:r>
                <a:rPr lang="en-US" sz="11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Communication Process</a:t>
              </a:r>
            </a:p>
          </p:txBody>
        </p:sp>
      </p:grpSp>
      <p:pic>
        <p:nvPicPr>
          <p:cNvPr id="38" name="图片 37" descr="PC.png"/>
          <p:cNvPicPr>
            <a:picLocks noChangeAspect="1"/>
          </p:cNvPicPr>
          <p:nvPr/>
        </p:nvPicPr>
        <p:blipFill>
          <a:blip r:embed="rId7" cstate="print"/>
          <a:stretch>
            <a:fillRect/>
          </a:stretch>
        </p:blipFill>
        <p:spPr>
          <a:xfrm>
            <a:off x="1656542" y="3452667"/>
            <a:ext cx="539063" cy="414000"/>
          </a:xfrm>
          <a:prstGeom prst="rect">
            <a:avLst/>
          </a:prstGeom>
        </p:spPr>
      </p:pic>
      <p:sp>
        <p:nvSpPr>
          <p:cNvPr id="39" name="矩形 38"/>
          <p:cNvSpPr/>
          <p:nvPr/>
        </p:nvSpPr>
        <p:spPr>
          <a:xfrm>
            <a:off x="1528151" y="3835844"/>
            <a:ext cx="824264" cy="276999"/>
          </a:xfrm>
          <a:prstGeom prst="rect">
            <a:avLst/>
          </a:prstGeom>
        </p:spPr>
        <p:txBody>
          <a:bodyPr wrap="square">
            <a:noAutofit/>
          </a:bodyPr>
          <a:lstStyle/>
          <a:p>
            <a:pPr algn="ctr" defTabSz="914400" fontAlgn="ctr">
              <a:spcBef>
                <a:spcPct val="0"/>
              </a:spcBef>
              <a:spcAft>
                <a:spcPct val="0"/>
              </a:spcAft>
            </a:pPr>
            <a:r>
              <a:rPr lang="en-US" sz="1200" b="1">
                <a:latin typeface="Huawei Sans" panose="020C0503030203020204" pitchFamily="34" charset="0"/>
                <a:ea typeface="方正兰亭黑简体" panose="02000000000000000000" pitchFamily="2" charset="-122"/>
                <a:sym typeface="Huawei Sans" panose="020C0503030203020204" pitchFamily="34" charset="0"/>
              </a:rPr>
              <a:t>VLAN 10</a:t>
            </a:r>
          </a:p>
        </p:txBody>
      </p:sp>
      <p:sp>
        <p:nvSpPr>
          <p:cNvPr id="40" name="TextBox 77"/>
          <p:cNvSpPr txBox="1"/>
          <p:nvPr/>
        </p:nvSpPr>
        <p:spPr bwMode="auto">
          <a:xfrm>
            <a:off x="827469" y="2488644"/>
            <a:ext cx="2225628" cy="669483"/>
          </a:xfrm>
          <a:prstGeom prst="rect">
            <a:avLst/>
          </a:prstGeom>
          <a:noFill/>
          <a:ln w="9525" cap="flat" cmpd="sng" algn="ctr">
            <a:no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defPPr>
              <a:defRPr lang="en-US"/>
            </a:defPPr>
            <a:lvl1pPr marR="0" indent="0" defTabSz="914400" fontAlgn="t">
              <a:lnSpc>
                <a:spcPct val="100000"/>
              </a:lnSpc>
              <a:spcBef>
                <a:spcPct val="0"/>
              </a:spcBef>
              <a:spcAft>
                <a:spcPct val="0"/>
              </a:spcAft>
              <a:buClrTx/>
              <a:buSzTx/>
              <a:buFontTx/>
              <a:buNone/>
              <a:tabLst/>
              <a:defRPr kumimoji="0" sz="1000" b="0" i="0" u="none" strike="noStrike" cap="none" normalizeH="0" baseline="0">
                <a:ln>
                  <a:noFill/>
                </a:ln>
                <a:effectLst/>
                <a:latin typeface="FrutigerNext LT Regular" pitchFamily="34" charset="0"/>
                <a:ea typeface="宋体" pitchFamily="2" charset="-122"/>
              </a:defRPr>
            </a:lvl1p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IP: 192.168.10.2/24</a:t>
            </a:r>
          </a:p>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Default gateway: 192.168.10.254</a:t>
            </a:r>
          </a:p>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MAC: MAC1</a:t>
            </a:r>
          </a:p>
          <a:p>
            <a:pPr algn="ct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4" name="圆角矩形 43"/>
          <p:cNvSpPr/>
          <p:nvPr/>
        </p:nvSpPr>
        <p:spPr>
          <a:xfrm>
            <a:off x="5251603" y="1395238"/>
            <a:ext cx="2100800" cy="665083"/>
          </a:xfrm>
          <a:prstGeom prst="roundRect">
            <a:avLst>
              <a:gd name="adj" fmla="val 5520"/>
            </a:avLst>
          </a:prstGeom>
          <a:solidFill>
            <a:srgbClr val="00B0F0">
              <a:alpha val="5000"/>
            </a:srgbClr>
          </a:solidFill>
          <a:ln>
            <a:solidFill>
              <a:srgbClr val="99DFF9"/>
            </a:solidFill>
          </a:ln>
        </p:spPr>
        <p:txBody>
          <a:bodyPr wrap="square">
            <a:noAutofit/>
          </a:bodyPr>
          <a:lstStyle/>
          <a:p>
            <a:pPr fontAlgn="ct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VLANIF 10 </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IP: 192.168.10.254/24</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MAC: MAC2</a:t>
            </a:r>
          </a:p>
        </p:txBody>
      </p:sp>
      <p:sp>
        <p:nvSpPr>
          <p:cNvPr id="49" name="圆角矩形 48"/>
          <p:cNvSpPr/>
          <p:nvPr/>
        </p:nvSpPr>
        <p:spPr>
          <a:xfrm>
            <a:off x="5251603" y="2100426"/>
            <a:ext cx="2100800" cy="665083"/>
          </a:xfrm>
          <a:prstGeom prst="roundRect">
            <a:avLst>
              <a:gd name="adj" fmla="val 5520"/>
            </a:avLst>
          </a:prstGeom>
          <a:solidFill>
            <a:srgbClr val="00B0F0">
              <a:alpha val="5000"/>
            </a:srgbClr>
          </a:solidFill>
          <a:ln>
            <a:solidFill>
              <a:srgbClr val="99DFF9"/>
            </a:solidFill>
          </a:ln>
        </p:spPr>
        <p:txBody>
          <a:bodyPr wrap="square">
            <a:noAutofit/>
          </a:bodyPr>
          <a:lstStyle/>
          <a:p>
            <a:pPr fontAlgn="ct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VLANIF 30 </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IP: 192.168.30.1/24</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MAC: MAC2</a:t>
            </a:r>
          </a:p>
        </p:txBody>
      </p:sp>
      <p:sp>
        <p:nvSpPr>
          <p:cNvPr id="59" name="等腰三角形 58"/>
          <p:cNvSpPr/>
          <p:nvPr/>
        </p:nvSpPr>
        <p:spPr>
          <a:xfrm flipV="1">
            <a:off x="5185732" y="2822650"/>
            <a:ext cx="2260097" cy="323436"/>
          </a:xfrm>
          <a:prstGeom prst="triangle">
            <a:avLst/>
          </a:prstGeom>
          <a:gradFill flip="none" rotWithShape="1">
            <a:gsLst>
              <a:gs pos="0">
                <a:srgbClr val="F4FBFE"/>
              </a:gs>
              <a:gs pos="100000">
                <a:srgbClr val="99DFF9"/>
              </a:gs>
            </a:gsLst>
            <a:lin ang="16200000" scaled="0"/>
            <a:tileRect/>
          </a:gradFill>
          <a:ln w="28575">
            <a:noFill/>
            <a:miter lim="800000"/>
            <a:headEnd type="none" w="sm" len="sm"/>
            <a:tailEnd type="none" w="sm" len="sm"/>
          </a:ln>
          <a:effectLst/>
        </p:spPr>
        <p:txBody>
          <a:bodyPr wrap="square" rtlCol="0" anchor="ctr">
            <a:noAutofit/>
          </a:bodyPr>
          <a:lstStyle/>
          <a:p>
            <a:pPr algn="ctr" defTabSz="914400" fontAlgn="ctr">
              <a:spcBef>
                <a:spcPct val="0"/>
              </a:spcBef>
              <a:spcAft>
                <a:spcPct val="0"/>
              </a:spcAft>
            </a:pPr>
            <a:endParaRPr lang="zh-CN" altLang="en-US" sz="1000" kern="0">
              <a:solidFill>
                <a:srgbClr val="00000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3510675427"/>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a:lstStyle/>
          <a:p>
            <a:r>
              <a:rPr lang="en-US" smtClean="0">
                <a:sym typeface="Huawei Sans" panose="020C0503030203020204" pitchFamily="34" charset="0"/>
              </a:rPr>
              <a:t>When a sub-interface is used to implement inter-VLAN communication, how does the switch interface connected to </a:t>
            </a:r>
            <a:r>
              <a:rPr lang="en-US" altLang="zh-CN" smtClean="0">
                <a:sym typeface="Huawei Sans" panose="020C0503030203020204" pitchFamily="34" charset="0"/>
              </a:rPr>
              <a:t>the</a:t>
            </a:r>
            <a:r>
              <a:rPr lang="en-US" smtClean="0">
                <a:sym typeface="Huawei Sans" panose="020C0503030203020204" pitchFamily="34" charset="0"/>
              </a:rPr>
              <a:t> router need to be configured?</a:t>
            </a:r>
          </a:p>
          <a:p>
            <a:r>
              <a:rPr lang="en-US" smtClean="0">
                <a:sym typeface="Huawei Sans" panose="020C0503030203020204" pitchFamily="34" charset="0"/>
              </a:rPr>
              <a:t>How are packets changed when being forwarded at Layer 3?</a:t>
            </a:r>
          </a:p>
          <a:p>
            <a:endParaRPr lang="zh-CN" altLang="en-US" dirty="0">
              <a:sym typeface="Huawei Sans" panose="020C0503030203020204" pitchFamily="34" charset="0"/>
            </a:endParaRPr>
          </a:p>
        </p:txBody>
      </p:sp>
    </p:spTree>
    <p:extLst>
      <p:ext uri="{BB962C8B-B14F-4D97-AF65-F5344CB8AC3E}">
        <p14:creationId xmlns:p14="http://schemas.microsoft.com/office/powerpoint/2010/main" val="2168251703"/>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1"/>
          </p:nvPr>
        </p:nvSpPr>
        <p:spPr/>
        <p:txBody>
          <a:bodyPr/>
          <a:lstStyle/>
          <a:p>
            <a:r>
              <a:rPr lang="en-US" smtClean="0">
                <a:sym typeface="Huawei Sans" panose="020C0503030203020204" pitchFamily="34" charset="0"/>
              </a:rPr>
              <a:t>This course describes three methods of implementing inter-VLAN communication: through physical interfaces, sub-interfaces, and VLANIF interfaces.</a:t>
            </a:r>
          </a:p>
          <a:p>
            <a:r>
              <a:rPr lang="en-US" smtClean="0">
                <a:sym typeface="Huawei Sans" panose="020C0503030203020204" pitchFamily="34" charset="0"/>
              </a:rPr>
              <a:t>It also elaborates the Layer 3 communication process, and device processing mechanism and packet header changes during the communication.</a:t>
            </a:r>
            <a:endParaRPr lang="en-US">
              <a:sym typeface="Huawei Sans" panose="020C0503030203020204" pitchFamily="34" charset="0"/>
            </a:endParaRPr>
          </a:p>
        </p:txBody>
      </p:sp>
    </p:spTree>
    <p:extLst>
      <p:ext uri="{BB962C8B-B14F-4D97-AF65-F5344CB8AC3E}">
        <p14:creationId xmlns:p14="http://schemas.microsoft.com/office/powerpoint/2010/main" val="385550415"/>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r>
              <a:rPr lang="en-US" smtClean="0">
                <a:sym typeface="Huawei Sans" panose="020C0503030203020204" pitchFamily="34" charset="0"/>
              </a:rPr>
              <a:t>Comparison between Layer 2 and Layer 3 interfaces</a:t>
            </a:r>
            <a:endParaRPr lang="en-US">
              <a:sym typeface="Huawei Sans" panose="020C0503030203020204" pitchFamily="34" charset="0"/>
            </a:endParaRPr>
          </a:p>
        </p:txBody>
      </p:sp>
      <p:graphicFrame>
        <p:nvGraphicFramePr>
          <p:cNvPr id="4" name="表格 3"/>
          <p:cNvGraphicFramePr>
            <a:graphicFrameLocks noGrp="1"/>
          </p:cNvGraphicFramePr>
          <p:nvPr>
            <p:extLst>
              <p:ext uri="{D42A27DB-BD31-4B8C-83A1-F6EECF244321}">
                <p14:modId xmlns:p14="http://schemas.microsoft.com/office/powerpoint/2010/main" val="936993802"/>
              </p:ext>
            </p:extLst>
          </p:nvPr>
        </p:nvGraphicFramePr>
        <p:xfrm>
          <a:off x="656665" y="2072686"/>
          <a:ext cx="10896600" cy="3889569"/>
        </p:xfrm>
        <a:graphic>
          <a:graphicData uri="http://schemas.openxmlformats.org/drawingml/2006/table">
            <a:tbl>
              <a:tblPr firstRow="1" bandRow="1">
                <a:tableStyleId>{5940675A-B579-460E-94D1-54222C63F5DA}</a:tableStyleId>
              </a:tblPr>
              <a:tblGrid>
                <a:gridCol w="5023338"/>
                <a:gridCol w="5873262"/>
              </a:tblGrid>
              <a:tr h="304289">
                <a:tc>
                  <a:txBody>
                    <a:bodyPr/>
                    <a:lstStyle/>
                    <a:p>
                      <a:pPr marL="0" algn="ctr" defTabSz="914034" rtl="0" eaLnBrk="1" fontAlgn="ctr" latinLnBrk="0" hangingPunct="1">
                        <a:lnSpc>
                          <a:spcPct val="100000"/>
                        </a:lnSpc>
                      </a:pPr>
                      <a:r>
                        <a:rPr lang="en-US" sz="1400" b="1" dirty="0">
                          <a:solidFill>
                            <a:schemeClr val="bg1"/>
                          </a:solidFill>
                          <a:latin typeface="Huawei Sans" panose="020C0503030203020204" pitchFamily="34" charset="0"/>
                          <a:ea typeface="方正兰亭黑简体" panose="02000000000000000000" pitchFamily="2" charset="-122"/>
                          <a:cs typeface="+mn-cs"/>
                          <a:sym typeface="Huawei Sans" panose="020C0503030203020204" pitchFamily="34" charset="0"/>
                        </a:rPr>
                        <a:t>Layer 2 Interface</a:t>
                      </a: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00B0F0"/>
                    </a:solidFill>
                  </a:tcPr>
                </a:tc>
                <a:tc>
                  <a:txBody>
                    <a:bodyPr/>
                    <a:lstStyle/>
                    <a:p>
                      <a:pPr marL="0" algn="ctr" defTabSz="914034" rtl="0" eaLnBrk="1" fontAlgn="ctr" latinLnBrk="0" hangingPunct="1">
                        <a:lnSpc>
                          <a:spcPct val="100000"/>
                        </a:lnSpc>
                      </a:pPr>
                      <a:r>
                        <a:rPr lang="en-US" sz="1400" b="1">
                          <a:solidFill>
                            <a:schemeClr val="bg1"/>
                          </a:solidFill>
                          <a:latin typeface="Huawei Sans" panose="020C0503030203020204" pitchFamily="34" charset="0"/>
                          <a:ea typeface="方正兰亭黑简体" panose="02000000000000000000" pitchFamily="2" charset="-122"/>
                          <a:cs typeface="+mn-cs"/>
                          <a:sym typeface="Huawei Sans" panose="020C0503030203020204" pitchFamily="34" charset="0"/>
                        </a:rPr>
                        <a:t>Layer 3 Interface</a:t>
                      </a: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00B0F0"/>
                    </a:solidFill>
                  </a:tcPr>
                </a:tc>
              </a:tr>
              <a:tr h="304289">
                <a:tc>
                  <a:txBody>
                    <a:bodyPr/>
                    <a:lstStyle/>
                    <a:p>
                      <a:pPr fontAlgn="ctr">
                        <a:lnSpc>
                          <a:spcPct val="100000"/>
                        </a:lnSpc>
                      </a:pPr>
                      <a:r>
                        <a:rPr lang="en-US" sz="1200">
                          <a:latin typeface="Huawei Sans" panose="020C0503030203020204" pitchFamily="34" charset="0"/>
                          <a:ea typeface="方正兰亭黑简体" panose="02000000000000000000" pitchFamily="2" charset="-122"/>
                          <a:sym typeface="Huawei Sans" panose="020C0503030203020204" pitchFamily="34" charset="0"/>
                        </a:rPr>
                        <a:t>An IP address cannot be configured for a Layer 2 interface.</a:t>
                      </a: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tc>
                  <a:txBody>
                    <a:bodyPr/>
                    <a:lstStyle/>
                    <a:p>
                      <a:pPr fontAlgn="ctr">
                        <a:lnSpc>
                          <a:spcPct val="100000"/>
                        </a:lnSpc>
                      </a:pPr>
                      <a:r>
                        <a:rPr lang="en-US" sz="1200">
                          <a:latin typeface="Huawei Sans" panose="020C0503030203020204" pitchFamily="34" charset="0"/>
                          <a:ea typeface="方正兰亭黑简体" panose="02000000000000000000" pitchFamily="2" charset="-122"/>
                          <a:sym typeface="Huawei Sans" panose="020C0503030203020204" pitchFamily="34" charset="0"/>
                        </a:rPr>
                        <a:t>An IP address can be configured for a Layer 3 interface</a:t>
                      </a: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tr>
              <a:tr h="304289">
                <a:tc>
                  <a:txBody>
                    <a:bodyPr/>
                    <a:lstStyle/>
                    <a:p>
                      <a:pPr fontAlgn="ctr">
                        <a:lnSpc>
                          <a:spcPct val="100000"/>
                        </a:lnSpc>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A Layer 2 interface does not have a MAC address.</a:t>
                      </a: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tc>
                  <a:txBody>
                    <a:bodyPr/>
                    <a:lstStyle/>
                    <a:p>
                      <a:pPr fontAlgn="ctr">
                        <a:lnSpc>
                          <a:spcPct val="100000"/>
                        </a:lnSpc>
                      </a:pPr>
                      <a:r>
                        <a:rPr lang="en-US" sz="1200">
                          <a:latin typeface="Huawei Sans" panose="020C0503030203020204" pitchFamily="34" charset="0"/>
                          <a:ea typeface="方正兰亭黑简体" panose="02000000000000000000" pitchFamily="2" charset="-122"/>
                          <a:sym typeface="Huawei Sans" panose="020C0503030203020204" pitchFamily="34" charset="0"/>
                        </a:rPr>
                        <a:t>A Layer 3 interface has a MAC address.</a:t>
                      </a: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tr>
              <a:tr h="1221322">
                <a:tc>
                  <a:txBody>
                    <a:bodyPr/>
                    <a:lstStyle/>
                    <a:p>
                      <a:pPr fontAlgn="ctr">
                        <a:lnSpc>
                          <a:spcPct val="100000"/>
                        </a:lnSpc>
                      </a:pPr>
                      <a:r>
                        <a:rPr lang="en-US" sz="1200">
                          <a:latin typeface="Huawei Sans" panose="020C0503030203020204" pitchFamily="34" charset="0"/>
                          <a:ea typeface="方正兰亭黑简体" panose="02000000000000000000" pitchFamily="2" charset="-122"/>
                          <a:sym typeface="Huawei Sans" panose="020C0503030203020204" pitchFamily="34" charset="0"/>
                        </a:rPr>
                        <a:t>After a Layer 2 interface receives a data frame, it searches its MAC address table for the destination MAC address of the frame. If a matching MAC address entry is found, it forwards the frame according to the entry. If no matching MAC address entry is found, it floods the frame.</a:t>
                      </a: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tc>
                  <a:txBody>
                    <a:bodyPr/>
                    <a:lstStyle/>
                    <a:p>
                      <a:pPr fontAlgn="ctr">
                        <a:lnSpc>
                          <a:spcPct val="100000"/>
                        </a:lnSpc>
                      </a:pPr>
                      <a:r>
                        <a:rPr lang="en-US" sz="1200">
                          <a:latin typeface="Huawei Sans" panose="020C0503030203020204" pitchFamily="34" charset="0"/>
                          <a:ea typeface="方正兰亭黑简体" panose="02000000000000000000" pitchFamily="2" charset="-122"/>
                          <a:sym typeface="Huawei Sans" panose="020C0503030203020204" pitchFamily="34" charset="0"/>
                        </a:rPr>
                        <a:t>After a Layer 3 interface receives a data frame, if the destination MAC address of the data frame is the same as the local MAC address, it decapsulates the data frame and looks up the destination IP address of the data packet in the routing table. If a matching route is found, it forwards the data frame according to the instruction of the route. If no matching route is found, it discards the packet.</a:t>
                      </a: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tr>
              <a:tr h="1221322">
                <a:tc>
                  <a:txBody>
                    <a:bodyPr/>
                    <a:lstStyle/>
                    <a:p>
                      <a:pPr fontAlgn="ctr">
                        <a:lnSpc>
                          <a:spcPct val="100000"/>
                        </a:lnSpc>
                      </a:pPr>
                      <a:r>
                        <a:rPr lang="en-US" sz="1200">
                          <a:latin typeface="Huawei Sans" panose="020C0503030203020204" pitchFamily="34" charset="0"/>
                          <a:ea typeface="方正兰亭黑简体" panose="02000000000000000000" pitchFamily="2" charset="-122"/>
                          <a:sym typeface="Huawei Sans" panose="020C0503030203020204" pitchFamily="34" charset="0"/>
                        </a:rPr>
                        <a:t>A physical interface on a Layer 2 switch (has only Layer 2 switching capabilities) is a typical Layer 2 interface. By default, the physical interfaces of most Layer 3 switches (have both Layer 2 and Layer 3 switching capabilities) work at Layer 2.</a:t>
                      </a: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tc>
                  <a:txBody>
                    <a:bodyPr/>
                    <a:lstStyle/>
                    <a:p>
                      <a:pPr fontAlgn="ctr">
                        <a:lnSpc>
                          <a:spcPct val="100000"/>
                        </a:lnSpc>
                      </a:pPr>
                      <a:r>
                        <a:rPr lang="en-US" sz="1200">
                          <a:latin typeface="Huawei Sans" panose="020C0503030203020204" pitchFamily="34" charset="0"/>
                          <a:ea typeface="方正兰亭黑简体" panose="02000000000000000000" pitchFamily="2" charset="-122"/>
                          <a:sym typeface="Huawei Sans" panose="020C0503030203020204" pitchFamily="34" charset="0"/>
                        </a:rPr>
                        <a:t>A Layer 3 interface on a router is a typical Layer 3 interface.</a:t>
                      </a:r>
                    </a:p>
                    <a:p>
                      <a:pPr fontAlgn="ctr">
                        <a:lnSpc>
                          <a:spcPct val="100000"/>
                        </a:lnSpc>
                      </a:pPr>
                      <a:r>
                        <a:rPr lang="en-US" sz="1200">
                          <a:latin typeface="Huawei Sans" panose="020C0503030203020204" pitchFamily="34" charset="0"/>
                          <a:ea typeface="方正兰亭黑简体" panose="02000000000000000000" pitchFamily="2" charset="-122"/>
                          <a:sym typeface="Huawei Sans" panose="020C0503030203020204" pitchFamily="34" charset="0"/>
                        </a:rPr>
                        <a:t>Physical interfaces on some Layer 3 switches can be switched to Layer 3 mode.</a:t>
                      </a:r>
                    </a:p>
                    <a:p>
                      <a:pPr fontAlgn="ctr">
                        <a:lnSpc>
                          <a:spcPct val="100000"/>
                        </a:lnSpc>
                      </a:pPr>
                      <a:r>
                        <a:rPr lang="en-US" sz="1200">
                          <a:latin typeface="Huawei Sans" panose="020C0503030203020204" pitchFamily="34" charset="0"/>
                          <a:ea typeface="方正兰亭黑简体" panose="02000000000000000000" pitchFamily="2" charset="-122"/>
                          <a:sym typeface="Huawei Sans" panose="020C0503030203020204" pitchFamily="34" charset="0"/>
                        </a:rPr>
                        <a:t>In addition to Layer 3 physical interfaces, there are Layer 3 logical interfaces, such as VLANIF interfaces on switches or logical sub-interfaces on other network devices, such as GE 0/0/1.10.</a:t>
                      </a: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tr>
              <a:tr h="533547">
                <a:tc>
                  <a:txBody>
                    <a:bodyPr/>
                    <a:lstStyle/>
                    <a:p>
                      <a:pPr fontAlgn="ctr">
                        <a:lnSpc>
                          <a:spcPct val="100000"/>
                        </a:lnSpc>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Layer 2 interfaces do not isolate broadcast domains. They flood received broadcast frames.</a:t>
                      </a: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tc>
                  <a:txBody>
                    <a:bodyPr/>
                    <a:lstStyle/>
                    <a:p>
                      <a:pPr fontAlgn="ctr">
                        <a:lnSpc>
                          <a:spcPct val="100000"/>
                        </a:lnSpc>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Layer 3 interfaces isolate broadcast domains. They directly terminate received broadcast frames instead of flooding them.</a:t>
                      </a: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290767389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a:lstStyle/>
          <a:p>
            <a:r>
              <a:rPr lang="en-US" smtClean="0">
                <a:sym typeface="Huawei Sans" panose="020C0503030203020204" pitchFamily="34" charset="0"/>
              </a:rPr>
              <a:t>By default, a Layer 2 switching network is a broadcast domain, which brings many problems. </a:t>
            </a:r>
            <a:r>
              <a:rPr lang="en-US" smtClean="0"/>
              <a:t>Virtual local area network (VLAN) technology isolates such broadcast domains, preventing users in different VLANs from communicating with each other. However, such users sometimes need to communicate.</a:t>
            </a:r>
          </a:p>
          <a:p>
            <a:r>
              <a:rPr lang="en-US" smtClean="0">
                <a:sym typeface="Huawei Sans" panose="020C0503030203020204" pitchFamily="34" charset="0"/>
              </a:rPr>
              <a:t>This course describes how to implement inter-VLAN communication.</a:t>
            </a:r>
            <a:endParaRPr lang="en-US" dirty="0">
              <a:sym typeface="Huawei Sans" panose="020C0503030203020204" pitchFamily="34" charset="0"/>
            </a:endParaRPr>
          </a:p>
        </p:txBody>
      </p:sp>
    </p:spTree>
    <p:extLst>
      <p:ext uri="{BB962C8B-B14F-4D97-AF65-F5344CB8AC3E}">
        <p14:creationId xmlns:p14="http://schemas.microsoft.com/office/powerpoint/2010/main" val="3820192013"/>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609084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1"/>
          </p:nvPr>
        </p:nvSpPr>
        <p:spPr/>
        <p:txBody>
          <a:bodyPr/>
          <a:lstStyle/>
          <a:p>
            <a:r>
              <a:rPr lang="en-US" smtClean="0"/>
              <a:t>On completion of this course, you will be able to understand: </a:t>
            </a:r>
          </a:p>
          <a:p>
            <a:pPr lvl="1"/>
            <a:r>
              <a:rPr lang="en-US" smtClean="0"/>
              <a:t>Methods of implementing inter-VLAN communication.</a:t>
            </a:r>
          </a:p>
          <a:p>
            <a:pPr lvl="1"/>
            <a:r>
              <a:rPr lang="en-US" smtClean="0"/>
              <a:t>How to use routers (physical interfaces or sub-interfaces) to implement inter-VLAN communication.</a:t>
            </a:r>
          </a:p>
          <a:p>
            <a:pPr lvl="1"/>
            <a:r>
              <a:rPr lang="en-US" smtClean="0"/>
              <a:t>How to use Layer 3 switches to implement inter-VLAN communication.</a:t>
            </a:r>
          </a:p>
          <a:p>
            <a:pPr lvl="1"/>
            <a:r>
              <a:rPr lang="en-US" smtClean="0"/>
              <a:t>How Layer 3 packets are forwarded.</a:t>
            </a:r>
            <a:endParaRPr lang="en-US" dirty="0"/>
          </a:p>
        </p:txBody>
      </p:sp>
    </p:spTree>
    <p:extLst>
      <p:ext uri="{BB962C8B-B14F-4D97-AF65-F5344CB8AC3E}">
        <p14:creationId xmlns:p14="http://schemas.microsoft.com/office/powerpoint/2010/main" val="136732679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wrap="square">
            <a:noAutofit/>
          </a:bodyPr>
          <a:lstStyle/>
          <a:p>
            <a:pPr marL="457200" indent="-457200"/>
            <a:r>
              <a:rPr lang="en-US" b="1" dirty="0">
                <a:latin typeface="Huawei Sans" panose="020C0503030203020204" pitchFamily="34" charset="0"/>
                <a:ea typeface="方正兰亭黑简体" panose="02000000000000000000" pitchFamily="2" charset="-122"/>
                <a:sym typeface="Huawei Sans" panose="020C0503030203020204" pitchFamily="34" charset="0"/>
              </a:rPr>
              <a:t>Background</a:t>
            </a:r>
          </a:p>
          <a:p>
            <a:pPr marL="457200" indent="-457200"/>
            <a:r>
              <a:rPr lang="en-US"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Using Routers' Physical Interfaces or Sub-interfaces to Implement Inter-VLAN Communication</a:t>
            </a:r>
          </a:p>
          <a:p>
            <a:pPr marL="457200" indent="-457200"/>
            <a:r>
              <a:rPr lang="en-US"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Using VLANIF Interfaces to Implement Inter-VLAN Communication</a:t>
            </a:r>
          </a:p>
          <a:p>
            <a:pPr marL="457200" indent="-457200"/>
            <a:r>
              <a:rPr lang="en-US"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Layer 3 Communication Process</a:t>
            </a:r>
          </a:p>
          <a:p>
            <a:endParaRPr lang="zh-CN" alt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81086358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 name="文本占位符 112"/>
          <p:cNvSpPr>
            <a:spLocks noGrp="1"/>
          </p:cNvSpPr>
          <p:nvPr>
            <p:ph type="body" sz="quarter" idx="10"/>
          </p:nvPr>
        </p:nvSpPr>
        <p:spPr/>
        <p:txBody>
          <a:bodyPr/>
          <a:lstStyle/>
          <a:p>
            <a:r>
              <a:rPr lang="en-US" sz="1600" smtClean="0">
                <a:sym typeface="Huawei Sans" panose="020C0503030203020204" pitchFamily="34" charset="0"/>
              </a:rPr>
              <a:t>In real-world network deployments, different IP address segments are assigned to different VLANs.</a:t>
            </a:r>
          </a:p>
          <a:p>
            <a:r>
              <a:rPr lang="en-US" sz="1600" smtClean="0">
                <a:sym typeface="Huawei Sans" panose="020C0503030203020204" pitchFamily="34" charset="0"/>
              </a:rPr>
              <a:t>PCs on the same network segment in the same VLAN can directly communicate with each other without the need for Layer 3 forwarding devices. This communication mode is called Layer 2 communication.</a:t>
            </a:r>
          </a:p>
          <a:p>
            <a:r>
              <a:rPr lang="en-US" sz="1600" smtClean="0">
                <a:sym typeface="Huawei Sans" panose="020C0503030203020204" pitchFamily="34" charset="0"/>
              </a:rPr>
              <a:t>Inter-VLAN communication belongs to Layer 3 communication, which requires Layer 3 devices.</a:t>
            </a:r>
            <a:endParaRPr lang="en-US" sz="1600" dirty="0">
              <a:sym typeface="Huawei Sans" panose="020C0503030203020204" pitchFamily="34" charset="0"/>
            </a:endParaRPr>
          </a:p>
        </p:txBody>
      </p:sp>
      <p:sp>
        <p:nvSpPr>
          <p:cNvPr id="4" name="标题 3"/>
          <p:cNvSpPr>
            <a:spLocks noGrp="1"/>
          </p:cNvSpPr>
          <p:nvPr>
            <p:ph type="title"/>
          </p:nvPr>
        </p:nvSpPr>
        <p:spPr/>
        <p:txBody>
          <a:bodyPr/>
          <a:lstStyle/>
          <a:p>
            <a:r>
              <a:rPr lang="en-US" smtClean="0">
                <a:sym typeface="Huawei Sans" panose="020C0503030203020204" pitchFamily="34" charset="0"/>
              </a:rPr>
              <a:t>Inter-VLAN Communication (1)</a:t>
            </a:r>
            <a:endParaRPr lang="en-US">
              <a:sym typeface="Huawei Sans" panose="020C0503030203020204" pitchFamily="34" charset="0"/>
            </a:endParaRPr>
          </a:p>
        </p:txBody>
      </p:sp>
      <p:sp>
        <p:nvSpPr>
          <p:cNvPr id="28" name="圆角矩形 27"/>
          <p:cNvSpPr/>
          <p:nvPr/>
        </p:nvSpPr>
        <p:spPr bwMode="auto">
          <a:xfrm>
            <a:off x="7215189" y="4373631"/>
            <a:ext cx="2942619" cy="1385069"/>
          </a:xfrm>
          <a:prstGeom prst="round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zh-CN" altLang="en-US" sz="1600" ker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圆角矩形 29"/>
          <p:cNvSpPr/>
          <p:nvPr/>
        </p:nvSpPr>
        <p:spPr bwMode="auto">
          <a:xfrm>
            <a:off x="2578610" y="4377179"/>
            <a:ext cx="2942619" cy="1381521"/>
          </a:xfrm>
          <a:prstGeom prst="roundRect">
            <a:avLst>
              <a:gd name="adj" fmla="val 7914"/>
            </a:avLst>
          </a:prstGeom>
          <a:solidFill>
            <a:srgbClr val="FFFFCC"/>
          </a:solidFill>
          <a:ln w="12700" cap="flat" cmpd="sng" algn="ctr">
            <a:solidFill>
              <a:srgbClr val="FFD17D"/>
            </a:solidFill>
            <a:prstDash val="solid"/>
            <a:miter lim="800000"/>
          </a:ln>
          <a:effectLst/>
        </p:spPr>
        <p:txBody>
          <a:bodyPr wrap="square" rtlCol="0" anchor="ctr">
            <a:noAutofit/>
          </a:bodyPr>
          <a:lstStyle/>
          <a:p>
            <a:pPr defTabSz="914400" fontAlgn="ctr">
              <a:lnSpc>
                <a:spcPts val="2200"/>
              </a:lnSpc>
            </a:pPr>
            <a:endParaRPr lang="zh-CN" altLang="en-US" sz="1600" i="1" kern="0">
              <a:solidFill>
                <a:srgbClr val="EC7061"/>
              </a:solidFill>
              <a:latin typeface="Huawei Sans" panose="020C0503030203020204" pitchFamily="34" charset="0"/>
              <a:ea typeface="方正兰亭黑简体"/>
              <a:sym typeface="Huawei Sans" panose="020C0503030203020204" pitchFamily="34" charset="0"/>
            </a:endParaRPr>
          </a:p>
        </p:txBody>
      </p:sp>
      <p:cxnSp>
        <p:nvCxnSpPr>
          <p:cNvPr id="31" name="直接连接符 30"/>
          <p:cNvCxnSpPr>
            <a:stCxn id="37" idx="0"/>
          </p:cNvCxnSpPr>
          <p:nvPr/>
        </p:nvCxnSpPr>
        <p:spPr bwMode="auto">
          <a:xfrm flipV="1">
            <a:off x="3054525" y="3434033"/>
            <a:ext cx="2978909" cy="1445118"/>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32" name="直接连接符 31"/>
          <p:cNvCxnSpPr>
            <a:stCxn id="40" idx="3"/>
          </p:cNvCxnSpPr>
          <p:nvPr/>
        </p:nvCxnSpPr>
        <p:spPr bwMode="auto">
          <a:xfrm flipV="1">
            <a:off x="5391964" y="3160127"/>
            <a:ext cx="976244" cy="1975684"/>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33" name="直接连接符 32"/>
          <p:cNvCxnSpPr>
            <a:stCxn id="41" idx="1"/>
          </p:cNvCxnSpPr>
          <p:nvPr/>
        </p:nvCxnSpPr>
        <p:spPr bwMode="auto">
          <a:xfrm flipH="1" flipV="1">
            <a:off x="6368208" y="3160127"/>
            <a:ext cx="988701" cy="1975684"/>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35" name="直接连接符 34"/>
          <p:cNvCxnSpPr>
            <a:stCxn id="45" idx="0"/>
          </p:cNvCxnSpPr>
          <p:nvPr/>
        </p:nvCxnSpPr>
        <p:spPr bwMode="auto">
          <a:xfrm flipH="1" flipV="1">
            <a:off x="6702983" y="3434033"/>
            <a:ext cx="2991367" cy="1445118"/>
          </a:xfrm>
          <a:prstGeom prst="line">
            <a:avLst/>
          </a:prstGeom>
          <a:solidFill>
            <a:schemeClr val="accent1"/>
          </a:solidFill>
          <a:ln w="19050" cap="flat" cmpd="sng" algn="ctr">
            <a:solidFill>
              <a:schemeClr val="tx1"/>
            </a:solidFill>
            <a:prstDash val="solid"/>
            <a:round/>
            <a:headEnd type="none" w="med" len="med"/>
            <a:tailEnd type="none" w="med" len="med"/>
          </a:ln>
          <a:effectLst/>
        </p:spPr>
      </p:cxnSp>
      <p:pic>
        <p:nvPicPr>
          <p:cNvPr id="37" name="图片 36" descr="PC.png"/>
          <p:cNvPicPr>
            <a:picLocks/>
          </p:cNvPicPr>
          <p:nvPr/>
        </p:nvPicPr>
        <p:blipFill>
          <a:blip r:embed="rId3" cstate="print"/>
          <a:stretch>
            <a:fillRect/>
          </a:stretch>
        </p:blipFill>
        <p:spPr>
          <a:xfrm>
            <a:off x="2720331" y="4879151"/>
            <a:ext cx="668387" cy="513321"/>
          </a:xfrm>
          <a:prstGeom prst="rect">
            <a:avLst/>
          </a:prstGeom>
        </p:spPr>
      </p:pic>
      <p:pic>
        <p:nvPicPr>
          <p:cNvPr id="40" name="图片 39" descr="PC.png"/>
          <p:cNvPicPr>
            <a:picLocks noChangeAspect="1"/>
          </p:cNvPicPr>
          <p:nvPr/>
        </p:nvPicPr>
        <p:blipFill>
          <a:blip r:embed="rId3" cstate="print"/>
          <a:stretch>
            <a:fillRect/>
          </a:stretch>
        </p:blipFill>
        <p:spPr>
          <a:xfrm>
            <a:off x="4723577" y="4879151"/>
            <a:ext cx="668387" cy="513321"/>
          </a:xfrm>
          <a:prstGeom prst="rect">
            <a:avLst/>
          </a:prstGeom>
        </p:spPr>
      </p:pic>
      <p:pic>
        <p:nvPicPr>
          <p:cNvPr id="41" name="图片 40" descr="PC.png"/>
          <p:cNvPicPr>
            <a:picLocks noChangeAspect="1"/>
          </p:cNvPicPr>
          <p:nvPr/>
        </p:nvPicPr>
        <p:blipFill>
          <a:blip r:embed="rId3" cstate="print"/>
          <a:stretch>
            <a:fillRect/>
          </a:stretch>
        </p:blipFill>
        <p:spPr>
          <a:xfrm>
            <a:off x="7356910" y="4879151"/>
            <a:ext cx="668387" cy="513321"/>
          </a:xfrm>
          <a:prstGeom prst="rect">
            <a:avLst/>
          </a:prstGeom>
        </p:spPr>
      </p:pic>
      <p:pic>
        <p:nvPicPr>
          <p:cNvPr id="45" name="图片 44" descr="PC.png"/>
          <p:cNvPicPr>
            <a:picLocks noChangeAspect="1"/>
          </p:cNvPicPr>
          <p:nvPr/>
        </p:nvPicPr>
        <p:blipFill>
          <a:blip r:embed="rId3" cstate="print"/>
          <a:stretch>
            <a:fillRect/>
          </a:stretch>
        </p:blipFill>
        <p:spPr>
          <a:xfrm>
            <a:off x="9360156" y="4879151"/>
            <a:ext cx="668387" cy="513321"/>
          </a:xfrm>
          <a:prstGeom prst="rect">
            <a:avLst/>
          </a:prstGeom>
        </p:spPr>
      </p:pic>
      <p:sp>
        <p:nvSpPr>
          <p:cNvPr id="46" name="矩形 45"/>
          <p:cNvSpPr/>
          <p:nvPr/>
        </p:nvSpPr>
        <p:spPr>
          <a:xfrm>
            <a:off x="3606685" y="5197100"/>
            <a:ext cx="933269" cy="307777"/>
          </a:xfrm>
          <a:prstGeom prst="rect">
            <a:avLst/>
          </a:prstGeom>
        </p:spPr>
        <p:txBody>
          <a:bodyPr wrap="square">
            <a:noAutofit/>
          </a:bodyPr>
          <a:lstStyle/>
          <a:p>
            <a:pPr algn="ctr" defTabSz="914400" fontAlgn="ctr">
              <a:spcBef>
                <a:spcPct val="0"/>
              </a:spcBef>
              <a:spcAft>
                <a:spcPct val="0"/>
              </a:spcAft>
            </a:pPr>
            <a:r>
              <a:rPr lang="en-US" sz="1400" b="1">
                <a:latin typeface="Huawei Sans" panose="020C0503030203020204" pitchFamily="34" charset="0"/>
                <a:ea typeface="方正兰亭黑简体" panose="02000000000000000000" pitchFamily="2" charset="-122"/>
                <a:sym typeface="Huawei Sans" panose="020C0503030203020204" pitchFamily="34" charset="0"/>
              </a:rPr>
              <a:t>VLAN 10</a:t>
            </a:r>
          </a:p>
        </p:txBody>
      </p:sp>
      <p:sp>
        <p:nvSpPr>
          <p:cNvPr id="47" name="矩形 46"/>
          <p:cNvSpPr/>
          <p:nvPr/>
        </p:nvSpPr>
        <p:spPr>
          <a:xfrm>
            <a:off x="8381146" y="5197100"/>
            <a:ext cx="933269" cy="307777"/>
          </a:xfrm>
          <a:prstGeom prst="rect">
            <a:avLst/>
          </a:prstGeom>
        </p:spPr>
        <p:txBody>
          <a:bodyPr wrap="square">
            <a:noAutofit/>
          </a:bodyPr>
          <a:lstStyle/>
          <a:p>
            <a:pPr algn="ctr" defTabSz="914400" fontAlgn="ctr">
              <a:spcBef>
                <a:spcPct val="0"/>
              </a:spcBef>
              <a:spcAft>
                <a:spcPct val="0"/>
              </a:spcAft>
            </a:pPr>
            <a:r>
              <a:rPr lang="en-US" sz="1400" b="1">
                <a:latin typeface="Huawei Sans" panose="020C0503030203020204" pitchFamily="34" charset="0"/>
                <a:ea typeface="方正兰亭黑简体" panose="02000000000000000000" pitchFamily="2" charset="-122"/>
                <a:sym typeface="Huawei Sans" panose="020C0503030203020204" pitchFamily="34" charset="0"/>
              </a:rPr>
              <a:t>VLAN 20</a:t>
            </a:r>
          </a:p>
        </p:txBody>
      </p:sp>
      <p:sp>
        <p:nvSpPr>
          <p:cNvPr id="49" name="矩形 48"/>
          <p:cNvSpPr/>
          <p:nvPr/>
        </p:nvSpPr>
        <p:spPr bwMode="auto">
          <a:xfrm>
            <a:off x="5094625" y="6019314"/>
            <a:ext cx="2767971" cy="256660"/>
          </a:xfrm>
          <a:prstGeom prst="rect">
            <a:avLst/>
          </a:prstGeom>
          <a:noFill/>
          <a:ln w="9525" cap="flat" cmpd="sng" algn="ctr">
            <a:no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Layer 3 communication</a:t>
            </a:r>
          </a:p>
        </p:txBody>
      </p:sp>
      <p:sp>
        <p:nvSpPr>
          <p:cNvPr id="51" name="TextBox 77"/>
          <p:cNvSpPr txBox="1"/>
          <p:nvPr/>
        </p:nvSpPr>
        <p:spPr bwMode="auto">
          <a:xfrm>
            <a:off x="3268703" y="5422207"/>
            <a:ext cx="1609233" cy="316392"/>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192.168.10.0/24</a:t>
            </a:r>
          </a:p>
        </p:txBody>
      </p:sp>
      <p:sp>
        <p:nvSpPr>
          <p:cNvPr id="52" name="TextBox 77"/>
          <p:cNvSpPr txBox="1"/>
          <p:nvPr/>
        </p:nvSpPr>
        <p:spPr bwMode="auto">
          <a:xfrm>
            <a:off x="8025297" y="5422207"/>
            <a:ext cx="1644967" cy="316392"/>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192.168.20.0/24</a:t>
            </a:r>
          </a:p>
        </p:txBody>
      </p:sp>
      <p:sp>
        <p:nvSpPr>
          <p:cNvPr id="53" name="任意多边形 52"/>
          <p:cNvSpPr/>
          <p:nvPr/>
        </p:nvSpPr>
        <p:spPr bwMode="auto">
          <a:xfrm>
            <a:off x="3431836" y="4644130"/>
            <a:ext cx="1266957" cy="311788"/>
          </a:xfrm>
          <a:custGeom>
            <a:avLst/>
            <a:gdLst>
              <a:gd name="connsiteX0" fmla="*/ 0 w 1181100"/>
              <a:gd name="connsiteY0" fmla="*/ 276281 h 276281"/>
              <a:gd name="connsiteX1" fmla="*/ 609600 w 1181100"/>
              <a:gd name="connsiteY1" fmla="*/ 56 h 276281"/>
              <a:gd name="connsiteX2" fmla="*/ 1181100 w 1181100"/>
              <a:gd name="connsiteY2" fmla="*/ 257231 h 276281"/>
            </a:gdLst>
            <a:ahLst/>
            <a:cxnLst>
              <a:cxn ang="0">
                <a:pos x="connsiteX0" y="connsiteY0"/>
              </a:cxn>
              <a:cxn ang="0">
                <a:pos x="connsiteX1" y="connsiteY1"/>
              </a:cxn>
              <a:cxn ang="0">
                <a:pos x="connsiteX2" y="connsiteY2"/>
              </a:cxn>
            </a:cxnLst>
            <a:rect l="l" t="t" r="r" b="b"/>
            <a:pathLst>
              <a:path w="1181100" h="276281">
                <a:moveTo>
                  <a:pt x="0" y="276281"/>
                </a:moveTo>
                <a:cubicBezTo>
                  <a:pt x="206375" y="139756"/>
                  <a:pt x="412750" y="3231"/>
                  <a:pt x="609600" y="56"/>
                </a:cubicBezTo>
                <a:cubicBezTo>
                  <a:pt x="806450" y="-3119"/>
                  <a:pt x="993775" y="127056"/>
                  <a:pt x="1181100" y="257231"/>
                </a:cubicBezTo>
              </a:path>
            </a:pathLst>
          </a:custGeom>
          <a:noFill/>
          <a:ln w="25400" cap="flat" cmpd="sng" algn="ctr">
            <a:solidFill>
              <a:srgbClr val="00B0F0"/>
            </a:solidFill>
            <a:prstDash val="solid"/>
            <a:round/>
            <a:headEnd type="arrow" w="med" len="med"/>
            <a:tailEnd type="arrow"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4" name="任意多边形 53"/>
          <p:cNvSpPr/>
          <p:nvPr/>
        </p:nvSpPr>
        <p:spPr bwMode="auto">
          <a:xfrm>
            <a:off x="8093199" y="4644130"/>
            <a:ext cx="1266957" cy="311788"/>
          </a:xfrm>
          <a:custGeom>
            <a:avLst/>
            <a:gdLst>
              <a:gd name="connsiteX0" fmla="*/ 0 w 1181100"/>
              <a:gd name="connsiteY0" fmla="*/ 276281 h 276281"/>
              <a:gd name="connsiteX1" fmla="*/ 609600 w 1181100"/>
              <a:gd name="connsiteY1" fmla="*/ 56 h 276281"/>
              <a:gd name="connsiteX2" fmla="*/ 1181100 w 1181100"/>
              <a:gd name="connsiteY2" fmla="*/ 257231 h 276281"/>
            </a:gdLst>
            <a:ahLst/>
            <a:cxnLst>
              <a:cxn ang="0">
                <a:pos x="connsiteX0" y="connsiteY0"/>
              </a:cxn>
              <a:cxn ang="0">
                <a:pos x="connsiteX1" y="connsiteY1"/>
              </a:cxn>
              <a:cxn ang="0">
                <a:pos x="connsiteX2" y="connsiteY2"/>
              </a:cxn>
            </a:cxnLst>
            <a:rect l="l" t="t" r="r" b="b"/>
            <a:pathLst>
              <a:path w="1181100" h="276281">
                <a:moveTo>
                  <a:pt x="0" y="276281"/>
                </a:moveTo>
                <a:cubicBezTo>
                  <a:pt x="206375" y="139756"/>
                  <a:pt x="412750" y="3231"/>
                  <a:pt x="609600" y="56"/>
                </a:cubicBezTo>
                <a:cubicBezTo>
                  <a:pt x="806450" y="-3119"/>
                  <a:pt x="993775" y="127056"/>
                  <a:pt x="1181100" y="257231"/>
                </a:cubicBezTo>
              </a:path>
            </a:pathLst>
          </a:custGeom>
          <a:noFill/>
          <a:ln w="25400" cap="flat" cmpd="sng" algn="ctr">
            <a:solidFill>
              <a:srgbClr val="00B0F0"/>
            </a:solidFill>
            <a:prstDash val="solid"/>
            <a:round/>
            <a:headEnd type="arrow" w="med" len="med"/>
            <a:tailEnd type="arrow"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 name="矩形 54"/>
          <p:cNvSpPr/>
          <p:nvPr/>
        </p:nvSpPr>
        <p:spPr bwMode="auto">
          <a:xfrm>
            <a:off x="3952016" y="4348600"/>
            <a:ext cx="1323369" cy="190184"/>
          </a:xfrm>
          <a:prstGeom prst="rect">
            <a:avLst/>
          </a:prstGeom>
          <a:noFill/>
          <a:ln w="9525" cap="flat" cmpd="sng" algn="ctr">
            <a:no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Layer 2 communication</a:t>
            </a:r>
          </a:p>
        </p:txBody>
      </p:sp>
      <p:sp>
        <p:nvSpPr>
          <p:cNvPr id="56" name="矩形 55"/>
          <p:cNvSpPr/>
          <p:nvPr/>
        </p:nvSpPr>
        <p:spPr bwMode="auto">
          <a:xfrm>
            <a:off x="7215188" y="4339210"/>
            <a:ext cx="1420894" cy="312868"/>
          </a:xfrm>
          <a:prstGeom prst="rect">
            <a:avLst/>
          </a:prstGeom>
          <a:noFill/>
          <a:ln w="9525" cap="flat" cmpd="sng" algn="ctr">
            <a:no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Layer 2 communication</a:t>
            </a:r>
          </a:p>
        </p:txBody>
      </p:sp>
      <p:sp>
        <p:nvSpPr>
          <p:cNvPr id="68" name="任意多边形 67"/>
          <p:cNvSpPr/>
          <p:nvPr/>
        </p:nvSpPr>
        <p:spPr bwMode="auto">
          <a:xfrm flipV="1">
            <a:off x="5101251" y="5422206"/>
            <a:ext cx="2633049" cy="534669"/>
          </a:xfrm>
          <a:custGeom>
            <a:avLst/>
            <a:gdLst>
              <a:gd name="connsiteX0" fmla="*/ 0 w 1181100"/>
              <a:gd name="connsiteY0" fmla="*/ 276281 h 276281"/>
              <a:gd name="connsiteX1" fmla="*/ 609600 w 1181100"/>
              <a:gd name="connsiteY1" fmla="*/ 56 h 276281"/>
              <a:gd name="connsiteX2" fmla="*/ 1181100 w 1181100"/>
              <a:gd name="connsiteY2" fmla="*/ 257231 h 276281"/>
            </a:gdLst>
            <a:ahLst/>
            <a:cxnLst>
              <a:cxn ang="0">
                <a:pos x="connsiteX0" y="connsiteY0"/>
              </a:cxn>
              <a:cxn ang="0">
                <a:pos x="connsiteX1" y="connsiteY1"/>
              </a:cxn>
              <a:cxn ang="0">
                <a:pos x="connsiteX2" y="connsiteY2"/>
              </a:cxn>
            </a:cxnLst>
            <a:rect l="l" t="t" r="r" b="b"/>
            <a:pathLst>
              <a:path w="1181100" h="276281">
                <a:moveTo>
                  <a:pt x="0" y="276281"/>
                </a:moveTo>
                <a:cubicBezTo>
                  <a:pt x="206375" y="139756"/>
                  <a:pt x="412750" y="3231"/>
                  <a:pt x="609600" y="56"/>
                </a:cubicBezTo>
                <a:cubicBezTo>
                  <a:pt x="806450" y="-3119"/>
                  <a:pt x="993775" y="127056"/>
                  <a:pt x="1181100" y="257231"/>
                </a:cubicBezTo>
              </a:path>
            </a:pathLst>
          </a:custGeom>
          <a:noFill/>
          <a:ln w="25400" cap="flat" cmpd="sng" algn="ctr">
            <a:solidFill>
              <a:srgbClr val="00B0F0"/>
            </a:solidFill>
            <a:prstDash val="solid"/>
            <a:round/>
            <a:headEnd type="arrow" w="med" len="med"/>
            <a:tailEnd type="arrow"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5" name="矩形 74"/>
          <p:cNvSpPr/>
          <p:nvPr/>
        </p:nvSpPr>
        <p:spPr bwMode="auto">
          <a:xfrm>
            <a:off x="4330882" y="3243849"/>
            <a:ext cx="1750735" cy="455922"/>
          </a:xfrm>
          <a:prstGeom prst="rect">
            <a:avLst/>
          </a:prstGeom>
          <a:noFill/>
          <a:ln w="9525" cap="flat" cmpd="sng" algn="ctr">
            <a:no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ctr" defTabSz="914400" rtl="0" eaLnBrk="1" fontAlgn="ctr" latinLnBrk="0" hangingPunct="1">
              <a:lnSpc>
                <a:spcPct val="100000"/>
              </a:lnSpc>
              <a:spcBef>
                <a:spcPct val="0"/>
              </a:spcBef>
              <a:spcAft>
                <a:spcPct val="0"/>
              </a:spcAft>
              <a:buClrTx/>
              <a:buSzTx/>
              <a:buFontTx/>
              <a:buNone/>
              <a:tabLst/>
            </a:pP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Layer 2 switch</a:t>
            </a:r>
          </a:p>
        </p:txBody>
      </p:sp>
      <p:pic>
        <p:nvPicPr>
          <p:cNvPr id="34" name="图片 33" descr="通用交换机.png">
            <a:extLst>
              <a:ext uri="{FF2B5EF4-FFF2-40B4-BE49-F238E27FC236}">
                <a16:creationId xmlns:a16="http://schemas.microsoft.com/office/drawing/2014/main" xmlns="" id="{5583757F-4C12-471A-A130-6DAAF82105FA}"/>
              </a:ext>
            </a:extLst>
          </p:cNvPr>
          <p:cNvPicPr>
            <a:picLocks/>
          </p:cNvPicPr>
          <p:nvPr/>
        </p:nvPicPr>
        <p:blipFill>
          <a:blip r:embed="rId4" cstate="print"/>
          <a:stretch>
            <a:fillRect/>
          </a:stretch>
        </p:blipFill>
        <p:spPr>
          <a:xfrm>
            <a:off x="6032284" y="3106135"/>
            <a:ext cx="668387" cy="513321"/>
          </a:xfrm>
          <a:prstGeom prst="rect">
            <a:avLst/>
          </a:prstGeom>
        </p:spPr>
      </p:pic>
    </p:spTree>
    <p:extLst>
      <p:ext uri="{BB962C8B-B14F-4D97-AF65-F5344CB8AC3E}">
        <p14:creationId xmlns:p14="http://schemas.microsoft.com/office/powerpoint/2010/main" val="176801810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圆角矩形 27"/>
          <p:cNvSpPr/>
          <p:nvPr/>
        </p:nvSpPr>
        <p:spPr bwMode="auto">
          <a:xfrm>
            <a:off x="7215189" y="4725029"/>
            <a:ext cx="2942619" cy="1385069"/>
          </a:xfrm>
          <a:prstGeom prst="round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zh-CN" altLang="en-US" sz="1600" ker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圆角矩形 29"/>
          <p:cNvSpPr/>
          <p:nvPr/>
        </p:nvSpPr>
        <p:spPr bwMode="auto">
          <a:xfrm>
            <a:off x="2578610" y="4728577"/>
            <a:ext cx="2942619" cy="1381521"/>
          </a:xfrm>
          <a:prstGeom prst="roundRect">
            <a:avLst>
              <a:gd name="adj" fmla="val 7914"/>
            </a:avLst>
          </a:prstGeom>
          <a:solidFill>
            <a:srgbClr val="FFFFCC"/>
          </a:solidFill>
          <a:ln w="12700" cap="flat" cmpd="sng" algn="ctr">
            <a:solidFill>
              <a:srgbClr val="FFD17D"/>
            </a:solidFill>
            <a:prstDash val="solid"/>
            <a:miter lim="800000"/>
          </a:ln>
          <a:effectLst/>
        </p:spPr>
        <p:txBody>
          <a:bodyPr wrap="square" rtlCol="0" anchor="ctr">
            <a:noAutofit/>
          </a:bodyPr>
          <a:lstStyle/>
          <a:p>
            <a:pPr defTabSz="914400" fontAlgn="ctr">
              <a:lnSpc>
                <a:spcPts val="2200"/>
              </a:lnSpc>
            </a:pPr>
            <a:endParaRPr lang="zh-CN" altLang="en-US" sz="1600" i="1" kern="0">
              <a:solidFill>
                <a:srgbClr val="EC7061"/>
              </a:solidFill>
              <a:latin typeface="Huawei Sans" panose="020C0503030203020204" pitchFamily="34" charset="0"/>
              <a:ea typeface="方正兰亭黑简体"/>
              <a:sym typeface="Huawei Sans" panose="020C0503030203020204" pitchFamily="34" charset="0"/>
            </a:endParaRPr>
          </a:p>
        </p:txBody>
      </p:sp>
      <p:cxnSp>
        <p:nvCxnSpPr>
          <p:cNvPr id="32" name="直接连接符 31"/>
          <p:cNvCxnSpPr>
            <a:stCxn id="40" idx="3"/>
          </p:cNvCxnSpPr>
          <p:nvPr/>
        </p:nvCxnSpPr>
        <p:spPr bwMode="auto">
          <a:xfrm flipV="1">
            <a:off x="5391964" y="3511525"/>
            <a:ext cx="976244" cy="1975684"/>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33" name="直接连接符 32"/>
          <p:cNvCxnSpPr>
            <a:stCxn id="41" idx="1"/>
          </p:cNvCxnSpPr>
          <p:nvPr/>
        </p:nvCxnSpPr>
        <p:spPr bwMode="auto">
          <a:xfrm flipH="1" flipV="1">
            <a:off x="6368208" y="3511525"/>
            <a:ext cx="988701" cy="1975684"/>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26" name="直接连接符 25"/>
          <p:cNvCxnSpPr/>
          <p:nvPr/>
        </p:nvCxnSpPr>
        <p:spPr>
          <a:xfrm>
            <a:off x="4401986" y="2952895"/>
            <a:ext cx="2148031" cy="55863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4379465" y="3139512"/>
            <a:ext cx="1761927" cy="44310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13" name="文本占位符 112"/>
          <p:cNvSpPr>
            <a:spLocks noGrp="1"/>
          </p:cNvSpPr>
          <p:nvPr>
            <p:ph type="body" sz="quarter" idx="10"/>
          </p:nvPr>
        </p:nvSpPr>
        <p:spPr/>
        <p:txBody>
          <a:bodyPr/>
          <a:lstStyle/>
          <a:p>
            <a:r>
              <a:rPr lang="en-US" sz="2000" smtClean="0">
                <a:sym typeface="Huawei Sans" panose="020C0503030203020204" pitchFamily="34" charset="0"/>
              </a:rPr>
              <a:t>Common Layer 3 devices: routers, Layer 3 switches, firewalls, etc.</a:t>
            </a:r>
          </a:p>
          <a:p>
            <a:r>
              <a:rPr lang="en-US" sz="2000" smtClean="0">
                <a:sym typeface="Huawei Sans" panose="020C0503030203020204" pitchFamily="34" charset="0"/>
              </a:rPr>
              <a:t>Inter-VLAN communication is implemented by connecting a Layer 2 switch to a Layer 3 interface of a L</a:t>
            </a:r>
            <a:r>
              <a:rPr lang="en-US" altLang="zh-CN" sz="2000" smtClean="0">
                <a:sym typeface="Huawei Sans" panose="020C0503030203020204" pitchFamily="34" charset="0"/>
              </a:rPr>
              <a:t>ayer 3 device</a:t>
            </a:r>
            <a:r>
              <a:rPr lang="en-US" sz="2000" smtClean="0">
                <a:sym typeface="Huawei Sans" panose="020C0503030203020204" pitchFamily="34" charset="0"/>
              </a:rPr>
              <a:t>. The communication packets are routed by the </a:t>
            </a:r>
            <a:r>
              <a:rPr lang="en-US" altLang="zh-CN" sz="2000" smtClean="0">
                <a:sym typeface="Huawei Sans" panose="020C0503030203020204" pitchFamily="34" charset="0"/>
              </a:rPr>
              <a:t>Layer 3 device</a:t>
            </a:r>
            <a:r>
              <a:rPr lang="en-US" sz="2000" smtClean="0">
                <a:sym typeface="Huawei Sans" panose="020C0503030203020204" pitchFamily="34" charset="0"/>
              </a:rPr>
              <a:t>.</a:t>
            </a:r>
            <a:endParaRPr lang="en-US" sz="2000" dirty="0">
              <a:sym typeface="Huawei Sans" panose="020C0503030203020204" pitchFamily="34" charset="0"/>
            </a:endParaRPr>
          </a:p>
        </p:txBody>
      </p:sp>
      <p:sp>
        <p:nvSpPr>
          <p:cNvPr id="4" name="标题 3"/>
          <p:cNvSpPr>
            <a:spLocks noGrp="1"/>
          </p:cNvSpPr>
          <p:nvPr>
            <p:ph type="title"/>
          </p:nvPr>
        </p:nvSpPr>
        <p:spPr/>
        <p:txBody>
          <a:bodyPr/>
          <a:lstStyle/>
          <a:p>
            <a:r>
              <a:rPr lang="en-US" smtClean="0">
                <a:sym typeface="Huawei Sans" panose="020C0503030203020204" pitchFamily="34" charset="0"/>
              </a:rPr>
              <a:t>Inter-VLAN Communication (2)</a:t>
            </a:r>
            <a:endParaRPr lang="en-US">
              <a:sym typeface="Huawei Sans" panose="020C0503030203020204" pitchFamily="34" charset="0"/>
            </a:endParaRPr>
          </a:p>
        </p:txBody>
      </p:sp>
      <p:pic>
        <p:nvPicPr>
          <p:cNvPr id="42" name="图片 41" descr="通用交换机.png">
            <a:extLst>
              <a:ext uri="{FF2B5EF4-FFF2-40B4-BE49-F238E27FC236}">
                <a16:creationId xmlns:a16="http://schemas.microsoft.com/office/drawing/2014/main" xmlns="" id="{5583757F-4C12-471A-A130-6DAAF82105FA}"/>
              </a:ext>
            </a:extLst>
          </p:cNvPr>
          <p:cNvPicPr>
            <a:picLocks/>
          </p:cNvPicPr>
          <p:nvPr/>
        </p:nvPicPr>
        <p:blipFill>
          <a:blip r:embed="rId3" cstate="print"/>
          <a:stretch>
            <a:fillRect/>
          </a:stretch>
        </p:blipFill>
        <p:spPr>
          <a:xfrm>
            <a:off x="6005687" y="3463627"/>
            <a:ext cx="668387" cy="513321"/>
          </a:xfrm>
          <a:prstGeom prst="rect">
            <a:avLst/>
          </a:prstGeom>
        </p:spPr>
      </p:pic>
      <p:cxnSp>
        <p:nvCxnSpPr>
          <p:cNvPr id="31" name="直接连接符 30"/>
          <p:cNvCxnSpPr>
            <a:stCxn id="37" idx="0"/>
          </p:cNvCxnSpPr>
          <p:nvPr/>
        </p:nvCxnSpPr>
        <p:spPr bwMode="auto">
          <a:xfrm flipV="1">
            <a:off x="3054525" y="3785431"/>
            <a:ext cx="2978909" cy="1445118"/>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35" name="直接连接符 34"/>
          <p:cNvCxnSpPr>
            <a:stCxn id="45" idx="0"/>
          </p:cNvCxnSpPr>
          <p:nvPr/>
        </p:nvCxnSpPr>
        <p:spPr bwMode="auto">
          <a:xfrm flipH="1" flipV="1">
            <a:off x="6702983" y="3785431"/>
            <a:ext cx="2991367" cy="1445118"/>
          </a:xfrm>
          <a:prstGeom prst="line">
            <a:avLst/>
          </a:prstGeom>
          <a:solidFill>
            <a:schemeClr val="accent1"/>
          </a:solidFill>
          <a:ln w="19050" cap="flat" cmpd="sng" algn="ctr">
            <a:solidFill>
              <a:schemeClr val="tx1"/>
            </a:solidFill>
            <a:prstDash val="solid"/>
            <a:round/>
            <a:headEnd type="none" w="med" len="med"/>
            <a:tailEnd type="none" w="med" len="med"/>
          </a:ln>
          <a:effectLst/>
        </p:spPr>
      </p:cxnSp>
      <p:pic>
        <p:nvPicPr>
          <p:cNvPr id="37" name="图片 36" descr="PC.png"/>
          <p:cNvPicPr>
            <a:picLocks noChangeAspect="1"/>
          </p:cNvPicPr>
          <p:nvPr/>
        </p:nvPicPr>
        <p:blipFill>
          <a:blip r:embed="rId4" cstate="print"/>
          <a:stretch>
            <a:fillRect/>
          </a:stretch>
        </p:blipFill>
        <p:spPr>
          <a:xfrm>
            <a:off x="2720331" y="5230549"/>
            <a:ext cx="668387" cy="513321"/>
          </a:xfrm>
          <a:prstGeom prst="rect">
            <a:avLst/>
          </a:prstGeom>
        </p:spPr>
      </p:pic>
      <p:pic>
        <p:nvPicPr>
          <p:cNvPr id="40" name="图片 39" descr="PC.png"/>
          <p:cNvPicPr>
            <a:picLocks noChangeAspect="1"/>
          </p:cNvPicPr>
          <p:nvPr/>
        </p:nvPicPr>
        <p:blipFill>
          <a:blip r:embed="rId4" cstate="print"/>
          <a:stretch>
            <a:fillRect/>
          </a:stretch>
        </p:blipFill>
        <p:spPr>
          <a:xfrm>
            <a:off x="4723577" y="5230549"/>
            <a:ext cx="668387" cy="513321"/>
          </a:xfrm>
          <a:prstGeom prst="rect">
            <a:avLst/>
          </a:prstGeom>
        </p:spPr>
      </p:pic>
      <p:pic>
        <p:nvPicPr>
          <p:cNvPr id="41" name="图片 40" descr="PC.png"/>
          <p:cNvPicPr>
            <a:picLocks noChangeAspect="1"/>
          </p:cNvPicPr>
          <p:nvPr/>
        </p:nvPicPr>
        <p:blipFill>
          <a:blip r:embed="rId4" cstate="print"/>
          <a:stretch>
            <a:fillRect/>
          </a:stretch>
        </p:blipFill>
        <p:spPr>
          <a:xfrm>
            <a:off x="7356910" y="5230549"/>
            <a:ext cx="668387" cy="513321"/>
          </a:xfrm>
          <a:prstGeom prst="rect">
            <a:avLst/>
          </a:prstGeom>
        </p:spPr>
      </p:pic>
      <p:pic>
        <p:nvPicPr>
          <p:cNvPr id="45" name="图片 44" descr="PC.png"/>
          <p:cNvPicPr>
            <a:picLocks noChangeAspect="1"/>
          </p:cNvPicPr>
          <p:nvPr/>
        </p:nvPicPr>
        <p:blipFill>
          <a:blip r:embed="rId4" cstate="print"/>
          <a:stretch>
            <a:fillRect/>
          </a:stretch>
        </p:blipFill>
        <p:spPr>
          <a:xfrm>
            <a:off x="9360156" y="5230549"/>
            <a:ext cx="668387" cy="513321"/>
          </a:xfrm>
          <a:prstGeom prst="rect">
            <a:avLst/>
          </a:prstGeom>
        </p:spPr>
      </p:pic>
      <p:sp>
        <p:nvSpPr>
          <p:cNvPr id="46" name="矩形 45"/>
          <p:cNvSpPr/>
          <p:nvPr/>
        </p:nvSpPr>
        <p:spPr>
          <a:xfrm>
            <a:off x="3606685" y="5548498"/>
            <a:ext cx="933269" cy="307777"/>
          </a:xfrm>
          <a:prstGeom prst="rect">
            <a:avLst/>
          </a:prstGeom>
        </p:spPr>
        <p:txBody>
          <a:bodyPr wrap="square">
            <a:noAutofit/>
          </a:bodyPr>
          <a:lstStyle/>
          <a:p>
            <a:pPr algn="ctr" defTabSz="914400" fontAlgn="ctr">
              <a:spcBef>
                <a:spcPct val="0"/>
              </a:spcBef>
              <a:spcAft>
                <a:spcPct val="0"/>
              </a:spcAft>
            </a:pPr>
            <a:r>
              <a:rPr lang="en-US" sz="1400" b="1">
                <a:latin typeface="Huawei Sans" panose="020C0503030203020204" pitchFamily="34" charset="0"/>
                <a:ea typeface="方正兰亭黑简体" panose="02000000000000000000" pitchFamily="2" charset="-122"/>
                <a:sym typeface="Huawei Sans" panose="020C0503030203020204" pitchFamily="34" charset="0"/>
              </a:rPr>
              <a:t>VLAN 10</a:t>
            </a:r>
          </a:p>
        </p:txBody>
      </p:sp>
      <p:sp>
        <p:nvSpPr>
          <p:cNvPr id="47" name="矩形 46"/>
          <p:cNvSpPr/>
          <p:nvPr/>
        </p:nvSpPr>
        <p:spPr>
          <a:xfrm>
            <a:off x="8381146" y="5548498"/>
            <a:ext cx="933269" cy="307777"/>
          </a:xfrm>
          <a:prstGeom prst="rect">
            <a:avLst/>
          </a:prstGeom>
        </p:spPr>
        <p:txBody>
          <a:bodyPr wrap="square">
            <a:noAutofit/>
          </a:bodyPr>
          <a:lstStyle/>
          <a:p>
            <a:pPr algn="ctr" defTabSz="914400" fontAlgn="ctr">
              <a:spcBef>
                <a:spcPct val="0"/>
              </a:spcBef>
              <a:spcAft>
                <a:spcPct val="0"/>
              </a:spcAft>
            </a:pPr>
            <a:r>
              <a:rPr lang="en-US" sz="1400" b="1">
                <a:latin typeface="Huawei Sans" panose="020C0503030203020204" pitchFamily="34" charset="0"/>
                <a:ea typeface="方正兰亭黑简体" panose="02000000000000000000" pitchFamily="2" charset="-122"/>
                <a:sym typeface="Huawei Sans" panose="020C0503030203020204" pitchFamily="34" charset="0"/>
              </a:rPr>
              <a:t>VLAN 20</a:t>
            </a:r>
          </a:p>
        </p:txBody>
      </p:sp>
      <p:sp>
        <p:nvSpPr>
          <p:cNvPr id="51" name="TextBox 77"/>
          <p:cNvSpPr txBox="1"/>
          <p:nvPr/>
        </p:nvSpPr>
        <p:spPr bwMode="auto">
          <a:xfrm>
            <a:off x="3268703" y="5773605"/>
            <a:ext cx="1609233" cy="316392"/>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192.168.10.0/24</a:t>
            </a:r>
          </a:p>
        </p:txBody>
      </p:sp>
      <p:sp>
        <p:nvSpPr>
          <p:cNvPr id="52" name="TextBox 77"/>
          <p:cNvSpPr txBox="1"/>
          <p:nvPr/>
        </p:nvSpPr>
        <p:spPr bwMode="auto">
          <a:xfrm>
            <a:off x="8025297" y="5773605"/>
            <a:ext cx="1644967" cy="316392"/>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192.168.20.0/24</a:t>
            </a:r>
          </a:p>
        </p:txBody>
      </p:sp>
      <p:sp>
        <p:nvSpPr>
          <p:cNvPr id="29" name="文本框 28"/>
          <p:cNvSpPr txBox="1"/>
          <p:nvPr/>
        </p:nvSpPr>
        <p:spPr>
          <a:xfrm>
            <a:off x="3784613" y="3274842"/>
            <a:ext cx="769763" cy="307777"/>
          </a:xfrm>
          <a:prstGeom prst="rect">
            <a:avLst/>
          </a:prstGeom>
          <a:noFill/>
        </p:spPr>
        <p:txBody>
          <a:bodyPr wrap="square" rtlCol="0">
            <a:noAutofit/>
          </a:bodyPr>
          <a:lstStyle/>
          <a:p>
            <a:pPr algn="ctr" fontAlgn="ct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Router</a:t>
            </a:r>
          </a:p>
        </p:txBody>
      </p:sp>
      <p:pic>
        <p:nvPicPr>
          <p:cNvPr id="34" name="Picture 12" descr="E:\2016.01\1.12 扁平化图标\蓝色\AR-蓝色最新-40.png">
            <a:extLst>
              <a:ext uri="{FF2B5EF4-FFF2-40B4-BE49-F238E27FC236}">
                <a16:creationId xmlns="" xmlns:a16="http://schemas.microsoft.com/office/drawing/2014/main" id="{1D8E071F-501D-48FF-8ED1-076998A80BB3}"/>
              </a:ext>
            </a:extLst>
          </p:cNvPr>
          <p:cNvPicPr>
            <a:picLocks noChangeAspect="1" noChangeArrowheads="1"/>
          </p:cNvPicPr>
          <p:nvPr/>
        </p:nvPicPr>
        <p:blipFill>
          <a:blip r:embed="rId5" cstate="print"/>
          <a:srcRect/>
          <a:stretch>
            <a:fillRect/>
          </a:stretch>
        </p:blipFill>
        <p:spPr bwMode="auto">
          <a:xfrm>
            <a:off x="3904890" y="2824890"/>
            <a:ext cx="540000" cy="441818"/>
          </a:xfrm>
          <a:prstGeom prst="rect">
            <a:avLst/>
          </a:prstGeom>
          <a:noFill/>
        </p:spPr>
      </p:pic>
      <p:sp>
        <p:nvSpPr>
          <p:cNvPr id="57" name="椭圆 56">
            <a:extLst>
              <a:ext uri="{FF2B5EF4-FFF2-40B4-BE49-F238E27FC236}">
                <a16:creationId xmlns="" xmlns:a16="http://schemas.microsoft.com/office/drawing/2014/main" id="{7DBB15C3-7119-4BF5-AC36-6F6AFF9EB213}"/>
              </a:ext>
            </a:extLst>
          </p:cNvPr>
          <p:cNvSpPr/>
          <p:nvPr/>
        </p:nvSpPr>
        <p:spPr>
          <a:xfrm>
            <a:off x="2095916" y="3194098"/>
            <a:ext cx="215916" cy="215916"/>
          </a:xfrm>
          <a:prstGeom prst="ellipse">
            <a:avLst/>
          </a:prstGeom>
          <a:solidFill>
            <a:srgbClr val="8CCAA1"/>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b="1">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58" name="椭圆 57">
            <a:extLst>
              <a:ext uri="{FF2B5EF4-FFF2-40B4-BE49-F238E27FC236}">
                <a16:creationId xmlns="" xmlns:a16="http://schemas.microsoft.com/office/drawing/2014/main" id="{E3AA826D-E4AC-459E-9C44-0CE0D8799DF1}"/>
              </a:ext>
            </a:extLst>
          </p:cNvPr>
          <p:cNvSpPr/>
          <p:nvPr/>
        </p:nvSpPr>
        <p:spPr>
          <a:xfrm>
            <a:off x="2095916" y="3504372"/>
            <a:ext cx="215916" cy="215916"/>
          </a:xfrm>
          <a:prstGeom prst="ellipse">
            <a:avLst/>
          </a:prstGeom>
          <a:solidFill>
            <a:srgbClr val="EC7061"/>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100" b="1">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3</a:t>
            </a:r>
          </a:p>
        </p:txBody>
      </p:sp>
      <p:sp>
        <p:nvSpPr>
          <p:cNvPr id="59" name="TextBox 120">
            <a:extLst>
              <a:ext uri="{FF2B5EF4-FFF2-40B4-BE49-F238E27FC236}">
                <a16:creationId xmlns="" xmlns:a16="http://schemas.microsoft.com/office/drawing/2014/main" id="{80742BB8-DAF7-4E24-BB0B-9F7C1C0F7EBA}"/>
              </a:ext>
            </a:extLst>
          </p:cNvPr>
          <p:cNvSpPr txBox="1"/>
          <p:nvPr/>
        </p:nvSpPr>
        <p:spPr>
          <a:xfrm>
            <a:off x="2275932" y="3159373"/>
            <a:ext cx="1399258" cy="205621"/>
          </a:xfrm>
          <a:prstGeom prst="rect">
            <a:avLst/>
          </a:prstGeom>
          <a:noFill/>
        </p:spPr>
        <p:txBody>
          <a:bodyPr wrap="square" rtlCol="0">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Layer 2 interface</a:t>
            </a:r>
          </a:p>
        </p:txBody>
      </p:sp>
      <p:sp>
        <p:nvSpPr>
          <p:cNvPr id="60" name="TextBox 120">
            <a:extLst>
              <a:ext uri="{FF2B5EF4-FFF2-40B4-BE49-F238E27FC236}">
                <a16:creationId xmlns="" xmlns:a16="http://schemas.microsoft.com/office/drawing/2014/main" id="{BA178C7B-FB8C-4D9C-9731-7001BEE1F59D}"/>
              </a:ext>
            </a:extLst>
          </p:cNvPr>
          <p:cNvSpPr txBox="1"/>
          <p:nvPr/>
        </p:nvSpPr>
        <p:spPr>
          <a:xfrm>
            <a:off x="2275931" y="3469647"/>
            <a:ext cx="1399260" cy="205621"/>
          </a:xfrm>
          <a:prstGeom prst="rect">
            <a:avLst/>
          </a:prstGeom>
          <a:noFill/>
        </p:spPr>
        <p:txBody>
          <a:bodyPr wrap="square" rtlCol="0">
            <a:noAutofit/>
          </a:bodyPr>
          <a:lstStyle/>
          <a:p>
            <a:pPr fontAlgn="ctr"/>
            <a:r>
              <a:rPr lang="en-US" sz="1200">
                <a:latin typeface="Huawei Sans" panose="020C0503030203020204" pitchFamily="34" charset="0"/>
                <a:ea typeface="方正兰亭黑简体" panose="02000000000000000000" pitchFamily="2" charset="-122"/>
                <a:sym typeface="Huawei Sans" panose="020C0503030203020204" pitchFamily="34" charset="0"/>
              </a:rPr>
              <a:t>Layer 3 interface</a:t>
            </a:r>
          </a:p>
        </p:txBody>
      </p:sp>
      <p:sp>
        <p:nvSpPr>
          <p:cNvPr id="63" name="椭圆 62">
            <a:extLst>
              <a:ext uri="{FF2B5EF4-FFF2-40B4-BE49-F238E27FC236}">
                <a16:creationId xmlns="" xmlns:a16="http://schemas.microsoft.com/office/drawing/2014/main" id="{E3AA826D-E4AC-459E-9C44-0CE0D8799DF1}"/>
              </a:ext>
            </a:extLst>
          </p:cNvPr>
          <p:cNvSpPr/>
          <p:nvPr/>
        </p:nvSpPr>
        <p:spPr>
          <a:xfrm>
            <a:off x="4336932" y="3095944"/>
            <a:ext cx="215916" cy="215916"/>
          </a:xfrm>
          <a:prstGeom prst="ellipse">
            <a:avLst/>
          </a:prstGeom>
          <a:solidFill>
            <a:srgbClr val="EC7061"/>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100" b="1">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3</a:t>
            </a:r>
          </a:p>
        </p:txBody>
      </p:sp>
      <p:sp>
        <p:nvSpPr>
          <p:cNvPr id="64" name="椭圆 63">
            <a:extLst>
              <a:ext uri="{FF2B5EF4-FFF2-40B4-BE49-F238E27FC236}">
                <a16:creationId xmlns="" xmlns:a16="http://schemas.microsoft.com/office/drawing/2014/main" id="{E3AA826D-E4AC-459E-9C44-0CE0D8799DF1}"/>
              </a:ext>
            </a:extLst>
          </p:cNvPr>
          <p:cNvSpPr/>
          <p:nvPr/>
        </p:nvSpPr>
        <p:spPr>
          <a:xfrm>
            <a:off x="4336932" y="2844937"/>
            <a:ext cx="215916" cy="215916"/>
          </a:xfrm>
          <a:prstGeom prst="ellipse">
            <a:avLst/>
          </a:prstGeom>
          <a:solidFill>
            <a:srgbClr val="EC7061"/>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100" b="1">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3</a:t>
            </a:r>
          </a:p>
        </p:txBody>
      </p:sp>
      <p:sp>
        <p:nvSpPr>
          <p:cNvPr id="67" name="椭圆 66">
            <a:extLst>
              <a:ext uri="{FF2B5EF4-FFF2-40B4-BE49-F238E27FC236}">
                <a16:creationId xmlns="" xmlns:a16="http://schemas.microsoft.com/office/drawing/2014/main" id="{7DBB15C3-7119-4BF5-AC36-6F6AFF9EB213}"/>
              </a:ext>
            </a:extLst>
          </p:cNvPr>
          <p:cNvSpPr/>
          <p:nvPr/>
        </p:nvSpPr>
        <p:spPr>
          <a:xfrm>
            <a:off x="6550017" y="3950955"/>
            <a:ext cx="215916" cy="215916"/>
          </a:xfrm>
          <a:prstGeom prst="ellipse">
            <a:avLst/>
          </a:prstGeom>
          <a:solidFill>
            <a:srgbClr val="8CCAA1"/>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100" b="1">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69" name="椭圆 68">
            <a:extLst>
              <a:ext uri="{FF2B5EF4-FFF2-40B4-BE49-F238E27FC236}">
                <a16:creationId xmlns="" xmlns:a16="http://schemas.microsoft.com/office/drawing/2014/main" id="{7DBB15C3-7119-4BF5-AC36-6F6AFF9EB213}"/>
              </a:ext>
            </a:extLst>
          </p:cNvPr>
          <p:cNvSpPr/>
          <p:nvPr/>
        </p:nvSpPr>
        <p:spPr>
          <a:xfrm>
            <a:off x="5925476" y="3729062"/>
            <a:ext cx="215916" cy="215916"/>
          </a:xfrm>
          <a:prstGeom prst="ellipse">
            <a:avLst/>
          </a:prstGeom>
          <a:solidFill>
            <a:srgbClr val="8CCAA1"/>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100" b="1">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70" name="椭圆 69">
            <a:extLst>
              <a:ext uri="{FF2B5EF4-FFF2-40B4-BE49-F238E27FC236}">
                <a16:creationId xmlns="" xmlns:a16="http://schemas.microsoft.com/office/drawing/2014/main" id="{7DBB15C3-7119-4BF5-AC36-6F6AFF9EB213}"/>
              </a:ext>
            </a:extLst>
          </p:cNvPr>
          <p:cNvSpPr/>
          <p:nvPr/>
        </p:nvSpPr>
        <p:spPr>
          <a:xfrm>
            <a:off x="6003352" y="3950955"/>
            <a:ext cx="215916" cy="215916"/>
          </a:xfrm>
          <a:prstGeom prst="ellipse">
            <a:avLst/>
          </a:prstGeom>
          <a:solidFill>
            <a:srgbClr val="8CCAA1"/>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100" b="1">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71" name="椭圆 70">
            <a:extLst>
              <a:ext uri="{FF2B5EF4-FFF2-40B4-BE49-F238E27FC236}">
                <a16:creationId xmlns="" xmlns:a16="http://schemas.microsoft.com/office/drawing/2014/main" id="{7DBB15C3-7119-4BF5-AC36-6F6AFF9EB213}"/>
              </a:ext>
            </a:extLst>
          </p:cNvPr>
          <p:cNvSpPr/>
          <p:nvPr/>
        </p:nvSpPr>
        <p:spPr>
          <a:xfrm>
            <a:off x="6595025" y="3657684"/>
            <a:ext cx="215916" cy="215916"/>
          </a:xfrm>
          <a:prstGeom prst="ellipse">
            <a:avLst/>
          </a:prstGeom>
          <a:solidFill>
            <a:srgbClr val="8CCAA1"/>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100" b="1">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72" name="椭圆 71">
            <a:extLst>
              <a:ext uri="{FF2B5EF4-FFF2-40B4-BE49-F238E27FC236}">
                <a16:creationId xmlns="" xmlns:a16="http://schemas.microsoft.com/office/drawing/2014/main" id="{7DBB15C3-7119-4BF5-AC36-6F6AFF9EB213}"/>
              </a:ext>
            </a:extLst>
          </p:cNvPr>
          <p:cNvSpPr/>
          <p:nvPr/>
        </p:nvSpPr>
        <p:spPr>
          <a:xfrm>
            <a:off x="6442059" y="3410014"/>
            <a:ext cx="215916" cy="215916"/>
          </a:xfrm>
          <a:prstGeom prst="ellipse">
            <a:avLst/>
          </a:prstGeom>
          <a:solidFill>
            <a:srgbClr val="8CCAA1"/>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100" b="1">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10" name="任意多边形 9"/>
          <p:cNvSpPr/>
          <p:nvPr/>
        </p:nvSpPr>
        <p:spPr>
          <a:xfrm>
            <a:off x="3238427" y="2921249"/>
            <a:ext cx="4252372" cy="2309300"/>
          </a:xfrm>
          <a:custGeom>
            <a:avLst/>
            <a:gdLst>
              <a:gd name="connsiteX0" fmla="*/ 60335 w 4537085"/>
              <a:gd name="connsiteY0" fmla="*/ 1951265 h 2113190"/>
              <a:gd name="connsiteX1" fmla="*/ 174635 w 4537085"/>
              <a:gd name="connsiteY1" fmla="*/ 1913165 h 2113190"/>
              <a:gd name="connsiteX2" fmla="*/ 2965460 w 4537085"/>
              <a:gd name="connsiteY2" fmla="*/ 598715 h 2113190"/>
              <a:gd name="connsiteX3" fmla="*/ 1489085 w 4537085"/>
              <a:gd name="connsiteY3" fmla="*/ 131990 h 2113190"/>
              <a:gd name="connsiteX4" fmla="*/ 3498860 w 4537085"/>
              <a:gd name="connsiteY4" fmla="*/ 179615 h 2113190"/>
              <a:gd name="connsiteX5" fmla="*/ 4537085 w 4537085"/>
              <a:gd name="connsiteY5" fmla="*/ 2113190 h 2113190"/>
              <a:gd name="connsiteX0" fmla="*/ 0 w 4362450"/>
              <a:gd name="connsiteY0" fmla="*/ 1913165 h 2113190"/>
              <a:gd name="connsiteX1" fmla="*/ 2790825 w 4362450"/>
              <a:gd name="connsiteY1" fmla="*/ 598715 h 2113190"/>
              <a:gd name="connsiteX2" fmla="*/ 1314450 w 4362450"/>
              <a:gd name="connsiteY2" fmla="*/ 131990 h 2113190"/>
              <a:gd name="connsiteX3" fmla="*/ 3324225 w 4362450"/>
              <a:gd name="connsiteY3" fmla="*/ 179615 h 2113190"/>
              <a:gd name="connsiteX4" fmla="*/ 4362450 w 4362450"/>
              <a:gd name="connsiteY4" fmla="*/ 2113190 h 21131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62450" h="2113190">
                <a:moveTo>
                  <a:pt x="0" y="1913165"/>
                </a:moveTo>
                <a:cubicBezTo>
                  <a:pt x="484188" y="1687740"/>
                  <a:pt x="2571750" y="895577"/>
                  <a:pt x="2790825" y="598715"/>
                </a:cubicBezTo>
                <a:cubicBezTo>
                  <a:pt x="3009900" y="301853"/>
                  <a:pt x="1225550" y="201840"/>
                  <a:pt x="1314450" y="131990"/>
                </a:cubicBezTo>
                <a:cubicBezTo>
                  <a:pt x="1403350" y="62140"/>
                  <a:pt x="2816225" y="-150585"/>
                  <a:pt x="3324225" y="179615"/>
                </a:cubicBezTo>
                <a:cubicBezTo>
                  <a:pt x="3832225" y="509815"/>
                  <a:pt x="4208463" y="1805215"/>
                  <a:pt x="4362450" y="2113190"/>
                </a:cubicBezTo>
              </a:path>
            </a:pathLst>
          </a:custGeom>
          <a:noFill/>
          <a:ln w="25400" cap="flat" cmpd="sng" algn="ctr">
            <a:solidFill>
              <a:srgbClr val="00B0F0"/>
            </a:solidFill>
            <a:prstDash val="solid"/>
            <a:round/>
            <a:headEnd type="arrow" w="med" len="med"/>
            <a:tailEnd type="arrow" w="med" len="med"/>
          </a:ln>
          <a:effectLst/>
        </p:spPr>
        <p:txBody>
          <a:bodyPr vert="horz" wrap="square" lIns="91440" tIns="45720" rIns="91440" bIns="45720" numCol="1" rtlCol="0" anchor="t" anchorCtr="0" compatLnSpc="1">
            <a:prstTxWarp prst="textNoShape">
              <a:avLst/>
            </a:prstTxWarp>
            <a:noAutofit/>
          </a:bodyPr>
          <a:lstStyle/>
          <a:p>
            <a:pPr defTabSz="914400" fontAlgn="ctr">
              <a:spcBef>
                <a:spcPct val="0"/>
              </a:spcBef>
              <a:spcAft>
                <a:spcPct val="0"/>
              </a:spcAft>
            </a:pPr>
            <a:endParaRPr lang="zh-CN" altLang="en-US" sz="1000" dirty="0">
              <a:solidFill>
                <a:schemeClr val="tx1"/>
              </a:solidFill>
              <a:latin typeface="Huawei Sans" panose="020C0503030203020204" pitchFamily="34" charset="0"/>
              <a:ea typeface="方正兰亭黑简体" panose="02000000000000000000" pitchFamily="2" charset="-122"/>
            </a:endParaRPr>
          </a:p>
        </p:txBody>
      </p:sp>
      <p:sp>
        <p:nvSpPr>
          <p:cNvPr id="78" name="矩形 77"/>
          <p:cNvSpPr/>
          <p:nvPr/>
        </p:nvSpPr>
        <p:spPr bwMode="auto">
          <a:xfrm>
            <a:off x="4444891" y="3547450"/>
            <a:ext cx="1558462" cy="231803"/>
          </a:xfrm>
          <a:prstGeom prst="rect">
            <a:avLst/>
          </a:prstGeom>
          <a:noFill/>
          <a:ln w="9525" cap="flat" cmpd="sng" algn="ctr">
            <a:no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algn="ctr" defTabSz="914400" fontAlgn="ctr">
              <a:spcBef>
                <a:spcPct val="0"/>
              </a:spcBef>
              <a:spcAft>
                <a:spcPct val="0"/>
              </a:spcAft>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Layer 2 switch</a:t>
            </a:r>
          </a:p>
        </p:txBody>
      </p:sp>
      <p:sp>
        <p:nvSpPr>
          <p:cNvPr id="66" name="椭圆 65">
            <a:extLst>
              <a:ext uri="{FF2B5EF4-FFF2-40B4-BE49-F238E27FC236}">
                <a16:creationId xmlns="" xmlns:a16="http://schemas.microsoft.com/office/drawing/2014/main" id="{7DBB15C3-7119-4BF5-AC36-6F6AFF9EB213}"/>
              </a:ext>
            </a:extLst>
          </p:cNvPr>
          <p:cNvSpPr/>
          <p:nvPr/>
        </p:nvSpPr>
        <p:spPr>
          <a:xfrm>
            <a:off x="5895394" y="3452063"/>
            <a:ext cx="215916" cy="215916"/>
          </a:xfrm>
          <a:prstGeom prst="ellipse">
            <a:avLst/>
          </a:prstGeom>
          <a:solidFill>
            <a:srgbClr val="8CCAA1"/>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100" b="1">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2</a:t>
            </a:r>
          </a:p>
        </p:txBody>
      </p:sp>
    </p:spTree>
    <p:extLst>
      <p:ext uri="{BB962C8B-B14F-4D97-AF65-F5344CB8AC3E}">
        <p14:creationId xmlns:p14="http://schemas.microsoft.com/office/powerpoint/2010/main" val="111768642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wrap="square">
            <a:noAutofit/>
          </a:bodyPr>
          <a:lstStyle/>
          <a:p>
            <a:pPr marL="457200" indent="-457200"/>
            <a:r>
              <a:rPr lang="en-US"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Background</a:t>
            </a:r>
          </a:p>
          <a:p>
            <a:pPr marL="457200" indent="-457200"/>
            <a:r>
              <a:rPr lang="en-US" b="1" smtClean="0">
                <a:latin typeface="Huawei Sans" panose="020C0503030203020204" pitchFamily="34" charset="0"/>
                <a:ea typeface="方正兰亭黑简体" panose="02000000000000000000" pitchFamily="2" charset="-122"/>
                <a:sym typeface="Huawei Sans" panose="020C0503030203020204" pitchFamily="34" charset="0"/>
              </a:rPr>
              <a:t>Using Routers' Physical Interfaces or Sub-interfaces to Implement Inter-VLAN Communication</a:t>
            </a:r>
          </a:p>
          <a:p>
            <a:pPr marL="457200" indent="-457200"/>
            <a:r>
              <a:rPr lang="en-US"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Using VLANIF Interfaces to Implement Inter-VLAN Communication</a:t>
            </a:r>
          </a:p>
          <a:p>
            <a:pPr marL="457200" indent="-457200"/>
            <a:r>
              <a:rPr lang="en-US" smtClean="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Layer 3 Communication Process</a:t>
            </a:r>
          </a:p>
          <a:p>
            <a:endParaRPr lang="zh-CN" alt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53033202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sym typeface="Huawei Sans" panose="020C0503030203020204" pitchFamily="34" charset="0"/>
              </a:rPr>
              <a:t>Using a Router's Physical Interfaces</a:t>
            </a:r>
            <a:endParaRPr lang="en-US">
              <a:sym typeface="Huawei Sans" panose="020C0503030203020204" pitchFamily="34" charset="0"/>
            </a:endParaRPr>
          </a:p>
        </p:txBody>
      </p:sp>
      <p:cxnSp>
        <p:nvCxnSpPr>
          <p:cNvPr id="45" name="直接连接符 44"/>
          <p:cNvCxnSpPr/>
          <p:nvPr/>
        </p:nvCxnSpPr>
        <p:spPr bwMode="auto">
          <a:xfrm flipV="1">
            <a:off x="3147410" y="2512010"/>
            <a:ext cx="0" cy="1491901"/>
          </a:xfrm>
          <a:prstGeom prst="line">
            <a:avLst/>
          </a:prstGeom>
          <a:noFill/>
          <a:ln w="28575" cap="flat" cmpd="sng" algn="ctr">
            <a:solidFill>
              <a:srgbClr val="FFD17D"/>
            </a:solidFill>
            <a:prstDash val="solid"/>
            <a:miter lim="800000"/>
          </a:ln>
          <a:effectLst/>
        </p:spPr>
      </p:cxnSp>
      <p:cxnSp>
        <p:nvCxnSpPr>
          <p:cNvPr id="49" name="直接连接符 48"/>
          <p:cNvCxnSpPr/>
          <p:nvPr/>
        </p:nvCxnSpPr>
        <p:spPr bwMode="auto">
          <a:xfrm flipV="1">
            <a:off x="3377206" y="2497727"/>
            <a:ext cx="0" cy="1491900"/>
          </a:xfrm>
          <a:prstGeom prst="line">
            <a:avLst/>
          </a:prstGeom>
          <a:solidFill>
            <a:srgbClr val="5B9BD5">
              <a:lumMod val="40000"/>
              <a:lumOff val="60000"/>
            </a:srgbClr>
          </a:solidFill>
          <a:ln w="25400" cap="flat" cmpd="sng" algn="ctr">
            <a:solidFill>
              <a:srgbClr val="00B0F0"/>
            </a:solidFill>
            <a:prstDash val="solid"/>
            <a:miter lim="800000"/>
          </a:ln>
          <a:effectLst/>
        </p:spPr>
      </p:cxnSp>
      <p:pic>
        <p:nvPicPr>
          <p:cNvPr id="8" name="图片 7" descr="汇聚交换机.png"/>
          <p:cNvPicPr>
            <a:picLocks noChangeAspect="1"/>
          </p:cNvPicPr>
          <p:nvPr/>
        </p:nvPicPr>
        <p:blipFill>
          <a:blip r:embed="rId3" cstate="print"/>
          <a:stretch>
            <a:fillRect/>
          </a:stretch>
        </p:blipFill>
        <p:spPr>
          <a:xfrm>
            <a:off x="2994414" y="3938304"/>
            <a:ext cx="540000" cy="441818"/>
          </a:xfrm>
          <a:prstGeom prst="rect">
            <a:avLst/>
          </a:prstGeom>
        </p:spPr>
      </p:pic>
      <p:sp>
        <p:nvSpPr>
          <p:cNvPr id="55" name="矩形 54"/>
          <p:cNvSpPr/>
          <p:nvPr/>
        </p:nvSpPr>
        <p:spPr>
          <a:xfrm>
            <a:off x="1464310" y="3243737"/>
            <a:ext cx="1718423" cy="523220"/>
          </a:xfrm>
          <a:prstGeom prst="rect">
            <a:avLst/>
          </a:prstGeom>
        </p:spPr>
        <p:txBody>
          <a:bodyPr wrap="square">
            <a:noAutofit/>
          </a:bodyPr>
          <a:lstStyle/>
          <a:p>
            <a:pPr algn="ctr" fontAlgn="ctr"/>
            <a:r>
              <a:rPr lang="en-US" sz="1400">
                <a:solidFill>
                  <a:srgbClr val="FFD17D"/>
                </a:solidFill>
                <a:latin typeface="Huawei Sans" panose="020C0503030203020204" pitchFamily="34" charset="0"/>
                <a:ea typeface="方正兰亭黑简体" panose="02000000000000000000" pitchFamily="2" charset="-122"/>
                <a:sym typeface="Huawei Sans" panose="020C0503030203020204" pitchFamily="34" charset="0"/>
              </a:rPr>
              <a:t>GE 0/0/3</a:t>
            </a:r>
          </a:p>
          <a:p>
            <a:pPr algn="ctr" fontAlgn="ctr"/>
            <a:r>
              <a:rPr lang="en-US" sz="1400">
                <a:solidFill>
                  <a:srgbClr val="FFD17D"/>
                </a:solidFill>
                <a:latin typeface="Huawei Sans" panose="020C0503030203020204" pitchFamily="34" charset="0"/>
                <a:ea typeface="方正兰亭黑简体" panose="02000000000000000000" pitchFamily="2" charset="-122"/>
                <a:sym typeface="Huawei Sans" panose="020C0503030203020204" pitchFamily="34" charset="0"/>
              </a:rPr>
              <a:t>Access (VLAN 10)</a:t>
            </a:r>
          </a:p>
        </p:txBody>
      </p:sp>
      <p:sp>
        <p:nvSpPr>
          <p:cNvPr id="56" name="矩形 55"/>
          <p:cNvSpPr/>
          <p:nvPr/>
        </p:nvSpPr>
        <p:spPr>
          <a:xfrm>
            <a:off x="1123950" y="4003911"/>
            <a:ext cx="1722585" cy="523220"/>
          </a:xfrm>
          <a:prstGeom prst="rect">
            <a:avLst/>
          </a:prstGeom>
        </p:spPr>
        <p:txBody>
          <a:bodyPr wrap="square">
            <a:noAutofit/>
          </a:bodyPr>
          <a:lstStyle/>
          <a:p>
            <a:pPr algn="ctr" fontAlgn="ctr"/>
            <a:r>
              <a:rPr lang="en-US" sz="1400">
                <a:solidFill>
                  <a:srgbClr val="FFD17D"/>
                </a:solidFill>
                <a:latin typeface="Huawei Sans" panose="020C0503030203020204" pitchFamily="34" charset="0"/>
                <a:ea typeface="方正兰亭黑简体" panose="02000000000000000000" pitchFamily="2" charset="-122"/>
                <a:sym typeface="Huawei Sans" panose="020C0503030203020204" pitchFamily="34" charset="0"/>
              </a:rPr>
              <a:t>GE 0/0/1</a:t>
            </a:r>
          </a:p>
          <a:p>
            <a:pPr algn="ctr" fontAlgn="ctr"/>
            <a:r>
              <a:rPr lang="en-US" sz="1400">
                <a:solidFill>
                  <a:srgbClr val="FFD17D"/>
                </a:solidFill>
                <a:latin typeface="Huawei Sans" panose="020C0503030203020204" pitchFamily="34" charset="0"/>
                <a:ea typeface="方正兰亭黑简体" panose="02000000000000000000" pitchFamily="2" charset="-122"/>
                <a:sym typeface="Huawei Sans" panose="020C0503030203020204" pitchFamily="34" charset="0"/>
              </a:rPr>
              <a:t>Access (VLAN 10)</a:t>
            </a:r>
          </a:p>
        </p:txBody>
      </p:sp>
      <p:sp>
        <p:nvSpPr>
          <p:cNvPr id="57" name="矩形 56"/>
          <p:cNvSpPr/>
          <p:nvPr/>
        </p:nvSpPr>
        <p:spPr>
          <a:xfrm>
            <a:off x="3811839" y="4003911"/>
            <a:ext cx="1798386" cy="523220"/>
          </a:xfrm>
          <a:prstGeom prst="rect">
            <a:avLst/>
          </a:prstGeom>
        </p:spPr>
        <p:txBody>
          <a:bodyPr wrap="square">
            <a:noAutofit/>
          </a:bodyPr>
          <a:lstStyle/>
          <a:p>
            <a:pPr algn="ctr" fontAlgn="ctr"/>
            <a:r>
              <a:rPr lang="en-US" sz="1400">
                <a:solidFill>
                  <a:srgbClr val="00B0F0"/>
                </a:solidFill>
                <a:latin typeface="Huawei Sans" panose="020C0503030203020204" pitchFamily="34" charset="0"/>
                <a:ea typeface="方正兰亭黑简体" panose="02000000000000000000" pitchFamily="2" charset="-122"/>
                <a:sym typeface="Huawei Sans" panose="020C0503030203020204" pitchFamily="34" charset="0"/>
              </a:rPr>
              <a:t>GE 0/0/2</a:t>
            </a:r>
          </a:p>
          <a:p>
            <a:pPr algn="ctr" fontAlgn="ctr"/>
            <a:r>
              <a:rPr lang="en-US" sz="1400">
                <a:solidFill>
                  <a:srgbClr val="00B0F0"/>
                </a:solidFill>
                <a:latin typeface="Huawei Sans" panose="020C0503030203020204" pitchFamily="34" charset="0"/>
                <a:ea typeface="方正兰亭黑简体" panose="02000000000000000000" pitchFamily="2" charset="-122"/>
                <a:sym typeface="Huawei Sans" panose="020C0503030203020204" pitchFamily="34" charset="0"/>
              </a:rPr>
              <a:t>Access (VLAN 20)</a:t>
            </a:r>
          </a:p>
        </p:txBody>
      </p:sp>
      <p:sp>
        <p:nvSpPr>
          <p:cNvPr id="58" name="矩形 57"/>
          <p:cNvSpPr/>
          <p:nvPr/>
        </p:nvSpPr>
        <p:spPr>
          <a:xfrm>
            <a:off x="3395916" y="3243737"/>
            <a:ext cx="1791546" cy="501476"/>
          </a:xfrm>
          <a:prstGeom prst="rect">
            <a:avLst/>
          </a:prstGeom>
        </p:spPr>
        <p:txBody>
          <a:bodyPr wrap="square">
            <a:noAutofit/>
          </a:bodyPr>
          <a:lstStyle/>
          <a:p>
            <a:pPr algn="ctr" fontAlgn="ctr"/>
            <a:r>
              <a:rPr lang="en-US" sz="1400" dirty="0">
                <a:solidFill>
                  <a:srgbClr val="00B0F0"/>
                </a:solidFill>
                <a:latin typeface="Huawei Sans" panose="020C0503030203020204" pitchFamily="34" charset="0"/>
                <a:ea typeface="方正兰亭黑简体" panose="02000000000000000000" pitchFamily="2" charset="-122"/>
                <a:sym typeface="Huawei Sans" panose="020C0503030203020204" pitchFamily="34" charset="0"/>
              </a:rPr>
              <a:t>GE 0/0/4</a:t>
            </a:r>
          </a:p>
          <a:p>
            <a:pPr algn="ctr" fontAlgn="ctr"/>
            <a:r>
              <a:rPr lang="en-US" sz="1400" dirty="0">
                <a:solidFill>
                  <a:srgbClr val="00B0F0"/>
                </a:solidFill>
                <a:latin typeface="Huawei Sans" panose="020C0503030203020204" pitchFamily="34" charset="0"/>
                <a:ea typeface="方正兰亭黑简体" panose="02000000000000000000" pitchFamily="2" charset="-122"/>
                <a:sym typeface="Huawei Sans" panose="020C0503030203020204" pitchFamily="34" charset="0"/>
              </a:rPr>
              <a:t>Access (VLAN 20)</a:t>
            </a:r>
          </a:p>
        </p:txBody>
      </p:sp>
      <p:pic>
        <p:nvPicPr>
          <p:cNvPr id="29" name="Picture 2" descr="G:\做的项目\公共\扁平图标切换\更新2015_01_21\oss扁平图标库2015_01_21更新-04.png"/>
          <p:cNvPicPr>
            <a:picLocks noChangeAspect="1" noChangeArrowheads="1"/>
          </p:cNvPicPr>
          <p:nvPr/>
        </p:nvPicPr>
        <p:blipFill>
          <a:blip r:embed="rId4" cstate="print"/>
          <a:stretch>
            <a:fillRect/>
          </a:stretch>
        </p:blipFill>
        <p:spPr bwMode="auto">
          <a:xfrm>
            <a:off x="2994414" y="2105295"/>
            <a:ext cx="541200" cy="442799"/>
          </a:xfrm>
          <a:prstGeom prst="rect">
            <a:avLst/>
          </a:prstGeom>
          <a:noFill/>
        </p:spPr>
      </p:pic>
      <p:sp>
        <p:nvSpPr>
          <p:cNvPr id="61" name="矩形 60"/>
          <p:cNvSpPr/>
          <p:nvPr/>
        </p:nvSpPr>
        <p:spPr>
          <a:xfrm>
            <a:off x="1244460" y="2370143"/>
            <a:ext cx="1750270" cy="523220"/>
          </a:xfrm>
          <a:prstGeom prst="rect">
            <a:avLst/>
          </a:prstGeom>
        </p:spPr>
        <p:txBody>
          <a:bodyPr wrap="square">
            <a:noAutofit/>
          </a:bodyPr>
          <a:lstStyle/>
          <a:p>
            <a:pPr algn="r" fontAlgn="ctr"/>
            <a:r>
              <a:rPr lang="en-US" sz="1400" dirty="0">
                <a:solidFill>
                  <a:srgbClr val="FFD17D"/>
                </a:solidFill>
                <a:latin typeface="Huawei Sans" panose="020C0503030203020204" pitchFamily="34" charset="0"/>
                <a:ea typeface="方正兰亭黑简体" panose="02000000000000000000" pitchFamily="2" charset="-122"/>
                <a:sym typeface="Huawei Sans" panose="020C0503030203020204" pitchFamily="34" charset="0"/>
              </a:rPr>
              <a:t>GE 0/0/1</a:t>
            </a:r>
          </a:p>
          <a:p>
            <a:pPr algn="r" fontAlgn="ctr"/>
            <a:r>
              <a:rPr lang="en-US" sz="1400" dirty="0">
                <a:solidFill>
                  <a:srgbClr val="FFD17D"/>
                </a:solidFill>
                <a:latin typeface="Huawei Sans" panose="020C0503030203020204" pitchFamily="34" charset="0"/>
                <a:ea typeface="方正兰亭黑简体" panose="02000000000000000000" pitchFamily="2" charset="-122"/>
                <a:sym typeface="Huawei Sans" panose="020C0503030203020204" pitchFamily="34" charset="0"/>
              </a:rPr>
              <a:t>192.168.10.254</a:t>
            </a:r>
          </a:p>
        </p:txBody>
      </p:sp>
      <p:sp>
        <p:nvSpPr>
          <p:cNvPr id="62" name="矩形 61"/>
          <p:cNvSpPr/>
          <p:nvPr/>
        </p:nvSpPr>
        <p:spPr>
          <a:xfrm>
            <a:off x="3545072" y="2361560"/>
            <a:ext cx="1522227" cy="523220"/>
          </a:xfrm>
          <a:prstGeom prst="rect">
            <a:avLst/>
          </a:prstGeom>
        </p:spPr>
        <p:txBody>
          <a:bodyPr wrap="square">
            <a:noAutofit/>
          </a:bodyPr>
          <a:lstStyle/>
          <a:p>
            <a:pPr fontAlgn="ctr"/>
            <a:r>
              <a:rPr lang="en-US" sz="1400" dirty="0">
                <a:solidFill>
                  <a:srgbClr val="00B0F0"/>
                </a:solidFill>
                <a:latin typeface="Huawei Sans" panose="020C0503030203020204" pitchFamily="34" charset="0"/>
                <a:ea typeface="方正兰亭黑简体" panose="02000000000000000000" pitchFamily="2" charset="-122"/>
                <a:sym typeface="Huawei Sans" panose="020C0503030203020204" pitchFamily="34" charset="0"/>
              </a:rPr>
              <a:t>GE 0/0/2</a:t>
            </a:r>
          </a:p>
          <a:p>
            <a:pPr fontAlgn="ctr"/>
            <a:r>
              <a:rPr lang="en-US" sz="1400" dirty="0">
                <a:solidFill>
                  <a:srgbClr val="00B0F0"/>
                </a:solidFill>
                <a:latin typeface="Huawei Sans" panose="020C0503030203020204" pitchFamily="34" charset="0"/>
                <a:ea typeface="方正兰亭黑简体" panose="02000000000000000000" pitchFamily="2" charset="-122"/>
                <a:sym typeface="Huawei Sans" panose="020C0503030203020204" pitchFamily="34" charset="0"/>
              </a:rPr>
              <a:t>192.168.20.254</a:t>
            </a:r>
          </a:p>
        </p:txBody>
      </p:sp>
      <p:sp>
        <p:nvSpPr>
          <p:cNvPr id="42" name="TextBox 8"/>
          <p:cNvSpPr txBox="1">
            <a:spLocks noChangeArrowheads="1"/>
          </p:cNvSpPr>
          <p:nvPr/>
        </p:nvSpPr>
        <p:spPr bwMode="auto">
          <a:xfrm>
            <a:off x="3074206" y="1828296"/>
            <a:ext cx="40588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a:defRPr sz="2100">
                <a:solidFill>
                  <a:schemeClr val="tx1"/>
                </a:solidFill>
                <a:latin typeface="Arial" panose="020B0604020202020204" pitchFamily="34" charset="0"/>
                <a:ea typeface="MS PGothic" panose="020B0600070205080204" pitchFamily="34" charset="-128"/>
              </a:defRPr>
            </a:lvl1pPr>
            <a:lvl2pPr marL="742950" indent="-285750">
              <a:defRPr sz="2100">
                <a:solidFill>
                  <a:schemeClr val="tx1"/>
                </a:solidFill>
                <a:latin typeface="Arial" panose="020B0604020202020204" pitchFamily="34" charset="0"/>
                <a:ea typeface="MS PGothic" panose="020B0600070205080204" pitchFamily="34" charset="-128"/>
              </a:defRPr>
            </a:lvl2pPr>
            <a:lvl3pPr marL="1143000" indent="-228600">
              <a:defRPr sz="2100">
                <a:solidFill>
                  <a:schemeClr val="tx1"/>
                </a:solidFill>
                <a:latin typeface="Arial" panose="020B0604020202020204" pitchFamily="34" charset="0"/>
                <a:ea typeface="MS PGothic" panose="020B0600070205080204" pitchFamily="34" charset="-128"/>
              </a:defRPr>
            </a:lvl3pPr>
            <a:lvl4pPr marL="1600200" indent="-228600">
              <a:defRPr sz="2100">
                <a:solidFill>
                  <a:schemeClr val="tx1"/>
                </a:solidFill>
                <a:latin typeface="Arial" panose="020B0604020202020204" pitchFamily="34" charset="0"/>
                <a:ea typeface="MS PGothic" panose="020B0600070205080204" pitchFamily="34" charset="-128"/>
              </a:defRPr>
            </a:lvl4pPr>
            <a:lvl5pPr marL="2057400" indent="-228600">
              <a:defRPr sz="2100">
                <a:solidFill>
                  <a:schemeClr val="tx1"/>
                </a:solidFill>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pPr marL="0" marR="0" lvl="0" indent="0" defTabSz="914400" eaLnBrk="1" fontAlgn="ctr" latinLnBrk="0" hangingPunct="1">
              <a:lnSpc>
                <a:spcPct val="100000"/>
              </a:lnSpc>
              <a:spcBef>
                <a:spcPts val="0"/>
              </a:spcBef>
              <a:spcAft>
                <a:spcPts val="0"/>
              </a:spcAft>
              <a:buClrTx/>
              <a:buSzTx/>
              <a:buFontTx/>
              <a:buNone/>
              <a:tabLst/>
              <a:defRPr/>
            </a:pPr>
            <a:r>
              <a:rPr kumimoji="0" lang="en-US" sz="1400" b="1" i="0" u="none" strike="noStrike" cap="none" normalizeH="0" baseline="0" noProof="0">
                <a:ln>
                  <a:noFill/>
                </a:ln>
                <a:solidFill>
                  <a:prstClr val="black"/>
                </a:solidFill>
                <a:uLnTx/>
                <a:uFillTx/>
                <a:latin typeface="Huawei Sans" panose="020C0503030203020204" pitchFamily="34" charset="0"/>
                <a:ea typeface="方正兰亭黑简体" panose="02000000000000000000" pitchFamily="2" charset="-122"/>
                <a:sym typeface="Huawei Sans" panose="020C0503030203020204" pitchFamily="34" charset="0"/>
              </a:rPr>
              <a:t>R1</a:t>
            </a:r>
          </a:p>
        </p:txBody>
      </p:sp>
      <p:sp>
        <p:nvSpPr>
          <p:cNvPr id="43" name="TextBox 8"/>
          <p:cNvSpPr txBox="1">
            <a:spLocks noChangeArrowheads="1"/>
          </p:cNvSpPr>
          <p:nvPr/>
        </p:nvSpPr>
        <p:spPr bwMode="auto">
          <a:xfrm>
            <a:off x="2989811" y="4373242"/>
            <a:ext cx="57579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a:defRPr sz="2100">
                <a:solidFill>
                  <a:schemeClr val="tx1"/>
                </a:solidFill>
                <a:latin typeface="Arial" panose="020B0604020202020204" pitchFamily="34" charset="0"/>
                <a:ea typeface="MS PGothic" panose="020B0600070205080204" pitchFamily="34" charset="-128"/>
              </a:defRPr>
            </a:lvl1pPr>
            <a:lvl2pPr marL="742950" indent="-285750">
              <a:defRPr sz="2100">
                <a:solidFill>
                  <a:schemeClr val="tx1"/>
                </a:solidFill>
                <a:latin typeface="Arial" panose="020B0604020202020204" pitchFamily="34" charset="0"/>
                <a:ea typeface="MS PGothic" panose="020B0600070205080204" pitchFamily="34" charset="-128"/>
              </a:defRPr>
            </a:lvl2pPr>
            <a:lvl3pPr marL="1143000" indent="-228600">
              <a:defRPr sz="2100">
                <a:solidFill>
                  <a:schemeClr val="tx1"/>
                </a:solidFill>
                <a:latin typeface="Arial" panose="020B0604020202020204" pitchFamily="34" charset="0"/>
                <a:ea typeface="MS PGothic" panose="020B0600070205080204" pitchFamily="34" charset="-128"/>
              </a:defRPr>
            </a:lvl3pPr>
            <a:lvl4pPr marL="1600200" indent="-228600">
              <a:defRPr sz="2100">
                <a:solidFill>
                  <a:schemeClr val="tx1"/>
                </a:solidFill>
                <a:latin typeface="Arial" panose="020B0604020202020204" pitchFamily="34" charset="0"/>
                <a:ea typeface="MS PGothic" panose="020B0600070205080204" pitchFamily="34" charset="-128"/>
              </a:defRPr>
            </a:lvl4pPr>
            <a:lvl5pPr marL="2057400" indent="-228600">
              <a:defRPr sz="2100">
                <a:solidFill>
                  <a:schemeClr val="tx1"/>
                </a:solidFill>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pPr marL="0" marR="0" lvl="0" indent="0" defTabSz="914400" eaLnBrk="1" fontAlgn="ctr" latinLnBrk="0" hangingPunct="1">
              <a:lnSpc>
                <a:spcPct val="100000"/>
              </a:lnSpc>
              <a:spcBef>
                <a:spcPts val="0"/>
              </a:spcBef>
              <a:spcAft>
                <a:spcPts val="0"/>
              </a:spcAft>
              <a:buClrTx/>
              <a:buSzTx/>
              <a:buFontTx/>
              <a:buNone/>
              <a:tabLst/>
              <a:defRPr/>
            </a:pPr>
            <a:r>
              <a:rPr lang="en-US" sz="1400" b="1">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SW</a:t>
            </a:r>
            <a:r>
              <a:rPr kumimoji="0" lang="en-US" sz="1400" b="1" i="0" u="none" strike="noStrike" cap="none" normalizeH="0" baseline="0" noProof="0">
                <a:ln>
                  <a:noFill/>
                </a:ln>
                <a:solidFill>
                  <a:prstClr val="black"/>
                </a:solidFill>
                <a:uLnTx/>
                <a:uFillTx/>
                <a:latin typeface="Huawei Sans" panose="020C0503030203020204" pitchFamily="34" charset="0"/>
                <a:ea typeface="方正兰亭黑简体" panose="02000000000000000000" pitchFamily="2" charset="-122"/>
                <a:sym typeface="Huawei Sans" panose="020C0503030203020204" pitchFamily="34" charset="0"/>
              </a:rPr>
              <a:t>1</a:t>
            </a:r>
          </a:p>
        </p:txBody>
      </p:sp>
      <p:sp>
        <p:nvSpPr>
          <p:cNvPr id="40" name="文本占位符 2"/>
          <p:cNvSpPr txBox="1">
            <a:spLocks/>
          </p:cNvSpPr>
          <p:nvPr/>
        </p:nvSpPr>
        <p:spPr bwMode="auto">
          <a:xfrm>
            <a:off x="6290473" y="1625249"/>
            <a:ext cx="5423293" cy="3961794"/>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mn-lt"/>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algn="l" fontAlgn="ctr">
              <a:lnSpc>
                <a:spcPct val="120000"/>
              </a:lnSpc>
              <a:spcBef>
                <a:spcPts val="0"/>
              </a:spcBef>
            </a:pPr>
            <a:r>
              <a:rPr lang="en-US" sz="1600" dirty="0">
                <a:latin typeface="Huawei Sans" panose="020C0503030203020204" pitchFamily="34" charset="0"/>
                <a:ea typeface="方正兰亭黑简体" panose="02000000000000000000" pitchFamily="2" charset="-122"/>
                <a:sym typeface="Huawei Sans" panose="020C0503030203020204" pitchFamily="34" charset="0"/>
              </a:rPr>
              <a:t>The Layer 3 interfaces of the router function as gateways to forward traffic from the local network segment to other network segments.</a:t>
            </a:r>
          </a:p>
          <a:p>
            <a:pPr algn="l" fontAlgn="ctr">
              <a:lnSpc>
                <a:spcPct val="120000"/>
              </a:lnSpc>
              <a:spcBef>
                <a:spcPts val="0"/>
              </a:spcBef>
            </a:pPr>
            <a:r>
              <a:rPr lang="en-US" sz="1600" dirty="0">
                <a:latin typeface="Huawei Sans" panose="020C0503030203020204" pitchFamily="34" charset="0"/>
                <a:ea typeface="方正兰亭黑简体" panose="02000000000000000000" pitchFamily="2" charset="-122"/>
                <a:sym typeface="Huawei Sans" panose="020C0503030203020204" pitchFamily="34" charset="0"/>
              </a:rPr>
              <a:t>The Layer 3 interfaces of the router cannot process data frames with VLAN tags. Therefore, the interfaces of the switch connected to the router must be set to the access type.</a:t>
            </a:r>
          </a:p>
          <a:p>
            <a:pPr algn="l" fontAlgn="ctr">
              <a:lnSpc>
                <a:spcPct val="120000"/>
              </a:lnSpc>
              <a:spcBef>
                <a:spcPts val="0"/>
              </a:spcBef>
            </a:pPr>
            <a:r>
              <a:rPr lang="en-US" sz="1600" dirty="0">
                <a:latin typeface="Huawei Sans" panose="020C0503030203020204" pitchFamily="34" charset="0"/>
                <a:ea typeface="方正兰亭黑简体" panose="02000000000000000000" pitchFamily="2" charset="-122"/>
                <a:sym typeface="Huawei Sans" panose="020C0503030203020204" pitchFamily="34" charset="0"/>
              </a:rPr>
              <a:t>One physical interface of the router can function as the gateway of only one VLAN, meaning that the number of required physical interfaces are determined by the quantity of the deployed VLANs.</a:t>
            </a:r>
          </a:p>
          <a:p>
            <a:pPr algn="l" fontAlgn="ctr">
              <a:lnSpc>
                <a:spcPct val="120000"/>
              </a:lnSpc>
              <a:spcBef>
                <a:spcPts val="0"/>
              </a:spcBef>
            </a:pPr>
            <a:r>
              <a:rPr lang="en-US" sz="1600" dirty="0">
                <a:latin typeface="Huawei Sans" panose="020C0503030203020204" pitchFamily="34" charset="0"/>
                <a:ea typeface="方正兰亭黑简体" panose="02000000000000000000" pitchFamily="2" charset="-122"/>
                <a:sym typeface="Huawei Sans" panose="020C0503030203020204" pitchFamily="34" charset="0"/>
              </a:rPr>
              <a:t>A router, mainly forwarding packets at Layer 3, provides only a small number of physical interfaces. Therefore, the scalability of this solution is poor.</a:t>
            </a:r>
          </a:p>
          <a:p>
            <a:pPr algn="l" fontAlgn="ctr">
              <a:lnSpc>
                <a:spcPct val="120000"/>
              </a:lnSpc>
              <a:spcBef>
                <a:spcPts val="0"/>
              </a:spcBef>
            </a:pPr>
            <a:endParaRPr lang="zh-CN" altLang="en-US" sz="1600" dirty="0">
              <a:latin typeface="Huawei Sans" panose="020C0503030203020204" pitchFamily="34" charset="0"/>
              <a:ea typeface="方正兰亭黑简体" panose="02000000000000000000" pitchFamily="2" charset="-122"/>
              <a:sym typeface="Huawei Sans" panose="020C0503030203020204" pitchFamily="34" charset="0"/>
            </a:endParaRPr>
          </a:p>
          <a:p>
            <a:pPr marL="0" indent="0" algn="l" fontAlgn="ctr">
              <a:lnSpc>
                <a:spcPct val="120000"/>
              </a:lnSpc>
              <a:spcBef>
                <a:spcPts val="0"/>
              </a:spcBef>
              <a:buNone/>
            </a:pPr>
            <a:endParaRPr lang="zh-CN" altLang="en-US"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 name="圆角矩形 75"/>
          <p:cNvSpPr/>
          <p:nvPr/>
        </p:nvSpPr>
        <p:spPr>
          <a:xfrm>
            <a:off x="454566" y="1254153"/>
            <a:ext cx="5641434" cy="394020"/>
          </a:xfrm>
          <a:prstGeom prst="roundRect">
            <a:avLst>
              <a:gd name="adj" fmla="val 10604"/>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Physical Connection</a:t>
            </a:r>
          </a:p>
        </p:txBody>
      </p:sp>
      <p:sp>
        <p:nvSpPr>
          <p:cNvPr id="47" name="圆角矩形 75"/>
          <p:cNvSpPr/>
          <p:nvPr/>
        </p:nvSpPr>
        <p:spPr>
          <a:xfrm>
            <a:off x="454565" y="1685658"/>
            <a:ext cx="5641435" cy="4616718"/>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algn="just" fontAlgn="ctr">
              <a:lnSpc>
                <a:spcPts val="2600"/>
              </a:lnSpc>
              <a:spcBef>
                <a:spcPts val="0"/>
              </a:spcBef>
              <a:spcAft>
                <a:spcPts val="600"/>
              </a:spcAft>
            </a:pPr>
            <a:endParaRPr lang="en-US" altLang="zh-CN"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圆角矩形 35"/>
          <p:cNvSpPr/>
          <p:nvPr/>
        </p:nvSpPr>
        <p:spPr bwMode="auto">
          <a:xfrm>
            <a:off x="947738" y="4848337"/>
            <a:ext cx="2163591" cy="1382168"/>
          </a:xfrm>
          <a:prstGeom prst="roundRect">
            <a:avLst>
              <a:gd name="adj" fmla="val 6109"/>
            </a:avLst>
          </a:prstGeom>
          <a:solidFill>
            <a:srgbClr val="FFFFCC"/>
          </a:solidFill>
          <a:ln w="12700" cap="flat" cmpd="sng" algn="ctr">
            <a:solidFill>
              <a:srgbClr val="FFD17D"/>
            </a:solidFill>
            <a:prstDash val="solid"/>
            <a:miter lim="800000"/>
          </a:ln>
          <a:effectLst/>
        </p:spPr>
        <p:txBody>
          <a:bodyPr wrap="square" rtlCol="0" anchor="ctr">
            <a:noAutofit/>
          </a:bodyPr>
          <a:lstStyle/>
          <a:p>
            <a:pPr defTabSz="914400" fontAlgn="ctr">
              <a:lnSpc>
                <a:spcPts val="2200"/>
              </a:lnSpc>
            </a:pPr>
            <a:endParaRPr lang="zh-CN" altLang="en-US" sz="1600" i="1" kern="0">
              <a:solidFill>
                <a:srgbClr val="EC7061"/>
              </a:solidFill>
              <a:latin typeface="Huawei Sans" panose="020C0503030203020204" pitchFamily="34" charset="0"/>
              <a:ea typeface="方正兰亭黑简体"/>
              <a:sym typeface="Huawei Sans" panose="020C0503030203020204" pitchFamily="34" charset="0"/>
            </a:endParaRPr>
          </a:p>
        </p:txBody>
      </p:sp>
      <p:pic>
        <p:nvPicPr>
          <p:cNvPr id="39" name="图片 38" descr="PC.png"/>
          <p:cNvPicPr>
            <a:picLocks noChangeAspect="1"/>
          </p:cNvPicPr>
          <p:nvPr/>
        </p:nvPicPr>
        <p:blipFill>
          <a:blip r:embed="rId5" cstate="print"/>
          <a:stretch>
            <a:fillRect/>
          </a:stretch>
        </p:blipFill>
        <p:spPr>
          <a:xfrm>
            <a:off x="1760002" y="5039852"/>
            <a:ext cx="539063" cy="414000"/>
          </a:xfrm>
          <a:prstGeom prst="rect">
            <a:avLst/>
          </a:prstGeom>
        </p:spPr>
      </p:pic>
      <p:sp>
        <p:nvSpPr>
          <p:cNvPr id="51" name="矩形 50"/>
          <p:cNvSpPr/>
          <p:nvPr/>
        </p:nvSpPr>
        <p:spPr>
          <a:xfrm>
            <a:off x="953140" y="5003222"/>
            <a:ext cx="824264" cy="276999"/>
          </a:xfrm>
          <a:prstGeom prst="rect">
            <a:avLst/>
          </a:prstGeom>
        </p:spPr>
        <p:txBody>
          <a:bodyPr wrap="square">
            <a:noAutofit/>
          </a:bodyPr>
          <a:lstStyle/>
          <a:p>
            <a:pPr algn="ctr" defTabSz="914400" fontAlgn="ctr">
              <a:spcBef>
                <a:spcPct val="0"/>
              </a:spcBef>
              <a:spcAft>
                <a:spcPct val="0"/>
              </a:spcAft>
            </a:pPr>
            <a:r>
              <a:rPr lang="en-US" sz="1200" b="1">
                <a:latin typeface="Huawei Sans" panose="020C0503030203020204" pitchFamily="34" charset="0"/>
                <a:ea typeface="方正兰亭黑简体" panose="02000000000000000000" pitchFamily="2" charset="-122"/>
                <a:sym typeface="Huawei Sans" panose="020C0503030203020204" pitchFamily="34" charset="0"/>
              </a:rPr>
              <a:t>VLAN 10</a:t>
            </a:r>
          </a:p>
        </p:txBody>
      </p:sp>
      <p:sp>
        <p:nvSpPr>
          <p:cNvPr id="52" name="TextBox 77"/>
          <p:cNvSpPr txBox="1"/>
          <p:nvPr/>
        </p:nvSpPr>
        <p:spPr bwMode="auto">
          <a:xfrm>
            <a:off x="891594" y="5409810"/>
            <a:ext cx="2194270" cy="820696"/>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20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PC1</a:t>
            </a:r>
          </a:p>
          <a:p>
            <a:pPr algn="ctr" defTabSz="1001649" eaLnBrk="0" fontAlgn="ctr" hangingPunct="0"/>
            <a:r>
              <a:rPr lang="en-US" sz="120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192.168.10.2/24</a:t>
            </a:r>
          </a:p>
          <a:p>
            <a:pPr algn="ctr" defTabSz="1001649" eaLnBrk="0" fontAlgn="ctr" hangingPunct="0"/>
            <a:r>
              <a:rPr lang="en-US" sz="120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Default gateway: 192.168.10.254</a:t>
            </a:r>
          </a:p>
        </p:txBody>
      </p:sp>
      <p:sp>
        <p:nvSpPr>
          <p:cNvPr id="35" name="圆角矩形 34"/>
          <p:cNvSpPr/>
          <p:nvPr/>
        </p:nvSpPr>
        <p:spPr bwMode="auto">
          <a:xfrm>
            <a:off x="3742913" y="4848337"/>
            <a:ext cx="2163591" cy="1382168"/>
          </a:xfrm>
          <a:prstGeom prst="roundRect">
            <a:avLst>
              <a:gd name="adj" fmla="val 6109"/>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zh-CN" altLang="en-US" sz="1600" kern="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53" name="图片 52" descr="PC.png"/>
          <p:cNvPicPr>
            <a:picLocks noChangeAspect="1"/>
          </p:cNvPicPr>
          <p:nvPr/>
        </p:nvPicPr>
        <p:blipFill>
          <a:blip r:embed="rId5" cstate="print"/>
          <a:stretch>
            <a:fillRect/>
          </a:stretch>
        </p:blipFill>
        <p:spPr>
          <a:xfrm>
            <a:off x="4445686" y="5039852"/>
            <a:ext cx="539063" cy="414000"/>
          </a:xfrm>
          <a:prstGeom prst="rect">
            <a:avLst/>
          </a:prstGeom>
        </p:spPr>
      </p:pic>
      <p:sp>
        <p:nvSpPr>
          <p:cNvPr id="54" name="矩形 53"/>
          <p:cNvSpPr/>
          <p:nvPr/>
        </p:nvSpPr>
        <p:spPr>
          <a:xfrm>
            <a:off x="4985418" y="5003222"/>
            <a:ext cx="824265" cy="276999"/>
          </a:xfrm>
          <a:prstGeom prst="rect">
            <a:avLst/>
          </a:prstGeom>
        </p:spPr>
        <p:txBody>
          <a:bodyPr wrap="square">
            <a:noAutofit/>
          </a:bodyPr>
          <a:lstStyle/>
          <a:p>
            <a:pPr algn="ctr" defTabSz="914400" fontAlgn="ctr">
              <a:spcBef>
                <a:spcPct val="0"/>
              </a:spcBef>
              <a:spcAft>
                <a:spcPct val="0"/>
              </a:spcAft>
            </a:pPr>
            <a:r>
              <a:rPr lang="en-US" sz="1200" b="1">
                <a:latin typeface="Huawei Sans" panose="020C0503030203020204" pitchFamily="34" charset="0"/>
                <a:ea typeface="方正兰亭黑简体" panose="02000000000000000000" pitchFamily="2" charset="-122"/>
                <a:sym typeface="Huawei Sans" panose="020C0503030203020204" pitchFamily="34" charset="0"/>
              </a:rPr>
              <a:t>VLAN 20</a:t>
            </a:r>
          </a:p>
        </p:txBody>
      </p:sp>
      <p:sp>
        <p:nvSpPr>
          <p:cNvPr id="59" name="TextBox 77"/>
          <p:cNvSpPr txBox="1"/>
          <p:nvPr/>
        </p:nvSpPr>
        <p:spPr bwMode="auto">
          <a:xfrm>
            <a:off x="3628487" y="5409810"/>
            <a:ext cx="2216471" cy="820696"/>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200"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PC2</a:t>
            </a:r>
          </a:p>
          <a:p>
            <a:pPr algn="ctr" defTabSz="1001649" eaLnBrk="0" fontAlgn="ctr" hangingPunct="0"/>
            <a:r>
              <a:rPr lang="en-US" sz="1200"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192.168.20.2/24</a:t>
            </a:r>
          </a:p>
          <a:p>
            <a:pPr algn="ctr" defTabSz="1001649" eaLnBrk="0" fontAlgn="ctr" hangingPunct="0"/>
            <a:r>
              <a:rPr lang="en-US" sz="1200" dirty="0">
                <a:solidFill>
                  <a:srgbClr val="00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Default gateway: 192.168.20.254</a:t>
            </a:r>
          </a:p>
        </p:txBody>
      </p:sp>
      <p:cxnSp>
        <p:nvCxnSpPr>
          <p:cNvPr id="4" name="直接连接符 3"/>
          <p:cNvCxnSpPr>
            <a:stCxn id="39" idx="0"/>
            <a:endCxn id="8" idx="1"/>
          </p:cNvCxnSpPr>
          <p:nvPr/>
        </p:nvCxnSpPr>
        <p:spPr bwMode="auto">
          <a:xfrm flipV="1">
            <a:off x="2029534" y="4159213"/>
            <a:ext cx="964880" cy="880639"/>
          </a:xfrm>
          <a:prstGeom prst="line">
            <a:avLst/>
          </a:prstGeom>
          <a:noFill/>
          <a:ln w="28575" cap="flat" cmpd="sng" algn="ctr">
            <a:solidFill>
              <a:srgbClr val="FFD17D"/>
            </a:solidFill>
            <a:prstDash val="solid"/>
            <a:miter lim="800000"/>
          </a:ln>
          <a:effectLst/>
        </p:spPr>
      </p:cxnSp>
      <p:cxnSp>
        <p:nvCxnSpPr>
          <p:cNvPr id="7" name="直接连接符 6"/>
          <p:cNvCxnSpPr>
            <a:stCxn id="53" idx="0"/>
            <a:endCxn id="8" idx="3"/>
          </p:cNvCxnSpPr>
          <p:nvPr/>
        </p:nvCxnSpPr>
        <p:spPr bwMode="auto">
          <a:xfrm flipH="1" flipV="1">
            <a:off x="3534414" y="4159213"/>
            <a:ext cx="1180804" cy="880639"/>
          </a:xfrm>
          <a:prstGeom prst="line">
            <a:avLst/>
          </a:prstGeom>
          <a:solidFill>
            <a:srgbClr val="5B9BD5">
              <a:lumMod val="40000"/>
              <a:lumOff val="60000"/>
            </a:srgbClr>
          </a:solidFill>
          <a:ln w="25400" cap="flat" cmpd="sng" algn="ctr">
            <a:solidFill>
              <a:srgbClr val="00B0F0"/>
            </a:solidFill>
            <a:prstDash val="solid"/>
            <a:miter lim="800000"/>
          </a:ln>
          <a:effectLst/>
        </p:spPr>
      </p:cxnSp>
      <p:sp>
        <p:nvSpPr>
          <p:cNvPr id="69" name="燕尾形 68"/>
          <p:cNvSpPr/>
          <p:nvPr/>
        </p:nvSpPr>
        <p:spPr bwMode="auto">
          <a:xfrm>
            <a:off x="8829690" y="34216"/>
            <a:ext cx="1791951" cy="348480"/>
          </a:xfrm>
          <a:prstGeom prst="chevron">
            <a:avLst/>
          </a:prstGeom>
          <a:solidFill>
            <a:srgbClr val="00B0F0"/>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algn="ctr" fontAlgn="ctr">
              <a:lnSpc>
                <a:spcPct val="90000"/>
              </a:lnSpc>
            </a:pPr>
            <a:r>
              <a:rPr lang="en-US" sz="120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Using Physical Interfaces</a:t>
            </a:r>
          </a:p>
        </p:txBody>
      </p:sp>
      <p:sp>
        <p:nvSpPr>
          <p:cNvPr id="70" name="燕尾形 69"/>
          <p:cNvSpPr/>
          <p:nvPr/>
        </p:nvSpPr>
        <p:spPr bwMode="auto">
          <a:xfrm>
            <a:off x="10473168" y="34216"/>
            <a:ext cx="1554848" cy="34848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algn="ctr" fontAlgn="ctr">
              <a:lnSpc>
                <a:spcPct val="90000"/>
              </a:lnSpc>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Using Sub-interfaces</a:t>
            </a:r>
          </a:p>
        </p:txBody>
      </p:sp>
    </p:spTree>
    <p:extLst>
      <p:ext uri="{BB962C8B-B14F-4D97-AF65-F5344CB8AC3E}">
        <p14:creationId xmlns:p14="http://schemas.microsoft.com/office/powerpoint/2010/main" val="2425452417"/>
      </p:ext>
    </p:extLst>
  </p:cSld>
  <p:clrMapOvr>
    <a:masterClrMapping/>
  </p:clrMapOvr>
  <p:timing>
    <p:tnLst>
      <p:par>
        <p:cTn id="1" dur="indefinite" restart="never" nodeType="tmRoot"/>
      </p:par>
    </p:tnLst>
  </p:timing>
</p:sld>
</file>

<file path=ppt/theme/theme1.xml><?xml version="1.0" encoding="utf-8"?>
<a:theme xmlns:a="http://schemas.openxmlformats.org/drawingml/2006/main" name="1_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311</TotalTime>
  <Words>3539</Words>
  <Application>Microsoft Office PowerPoint</Application>
  <PresentationFormat>宽屏</PresentationFormat>
  <Paragraphs>587</Paragraphs>
  <Slides>30</Slides>
  <Notes>30</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30</vt:i4>
      </vt:variant>
    </vt:vector>
  </HeadingPairs>
  <TitlesOfParts>
    <vt:vector size="37" baseType="lpstr">
      <vt:lpstr>Huawei Sans</vt:lpstr>
      <vt:lpstr>微软雅黑</vt:lpstr>
      <vt:lpstr>Courier New</vt:lpstr>
      <vt:lpstr>Wingdings</vt:lpstr>
      <vt:lpstr>方正兰亭黑简体</vt:lpstr>
      <vt:lpstr>Arial</vt:lpstr>
      <vt:lpstr>1_自定义设计方案</vt:lpstr>
      <vt:lpstr>PowerPoint 演示文稿</vt:lpstr>
      <vt:lpstr>Inter-VLAN Communication</vt:lpstr>
      <vt:lpstr>PowerPoint 演示文稿</vt:lpstr>
      <vt:lpstr>PowerPoint 演示文稿</vt:lpstr>
      <vt:lpstr>PowerPoint 演示文稿</vt:lpstr>
      <vt:lpstr>Inter-VLAN Communication (1)</vt:lpstr>
      <vt:lpstr>Inter-VLAN Communication (2)</vt:lpstr>
      <vt:lpstr>PowerPoint 演示文稿</vt:lpstr>
      <vt:lpstr>Using a Router's Physical Interfaces</vt:lpstr>
      <vt:lpstr>Using a Router's Sub-interfaces </vt:lpstr>
      <vt:lpstr>Sub-Interface Processing</vt:lpstr>
      <vt:lpstr>Example for Configuring Sub-interfaces</vt:lpstr>
      <vt:lpstr>PowerPoint 演示文稿</vt:lpstr>
      <vt:lpstr>Layer 3 Switch and VLANIF Interfaces</vt:lpstr>
      <vt:lpstr>Example for Configuring VLANIF Interfaces</vt:lpstr>
      <vt:lpstr>VLANIF Forwarding Process (1)</vt:lpstr>
      <vt:lpstr>VLANIF Forwarding Process (2)</vt:lpstr>
      <vt:lpstr>VLANIF Forwarding Process (3)</vt:lpstr>
      <vt:lpstr>PowerPoint 演示文稿</vt:lpstr>
      <vt:lpstr>Network Topology</vt:lpstr>
      <vt:lpstr>Logical Connection</vt:lpstr>
      <vt:lpstr>Communication Process (1)</vt:lpstr>
      <vt:lpstr>Communication Process (2)</vt:lpstr>
      <vt:lpstr>Communication Process (3)</vt:lpstr>
      <vt:lpstr>Communication Process (4)</vt:lpstr>
      <vt:lpstr>Communication Process (5)</vt:lpstr>
      <vt:lpstr>PowerPoint 演示文稿</vt:lpstr>
      <vt:lpstr>PowerPoint 演示文稿</vt:lpstr>
      <vt:lpstr>PowerPoint 演示文稿</vt:lpstr>
      <vt:lpstr>PowerPoint 演示文稿</vt:lpstr>
    </vt:vector>
  </TitlesOfParts>
  <Company>Huawei Technologies Co.,Ltd.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fanyan (A)</dc:creator>
  <cp:lastModifiedBy>Zhanglinruizjhw (Leroy)</cp:lastModifiedBy>
  <cp:revision>106</cp:revision>
  <dcterms:created xsi:type="dcterms:W3CDTF">2018-11-29T10:16:29Z</dcterms:created>
  <dcterms:modified xsi:type="dcterms:W3CDTF">2020-04-14T02:53:06Z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(3)VF6DHkYke8rW1VYfAZUC0x/pHrio/wTJbF60SDHPPTJZceKs3YZYC6IKAGboKOEoviGxt8ou
N0RISY5hN0ueToSLnaWT2aIsjvJkf1YOu7DQAr9Cb8VpYtpDO/xU0fOvvInIzvfOQgwTXV5L
eGuslPLTvm2/q2TQ8zYRzyFtQH5THJoGfczM2UVhw4/Qp9btAwLr+hRSoHL4nceJBgsCbTSz
zFtVKL/jAJEOA+3mIE</vt:lpwstr>
  </property>
  <property fmtid="{D5CDD505-2E9C-101B-9397-08002B2CF9AE}" pid="3" name="_2015_ms_pID_7253431">
    <vt:lpwstr>R+zyDLWyy/zRWyYDGmeqh/M1BtwAqwKB4ppAuWYs6D2zGHQrmxtWIl
zGcxTllslwjIT59tVWmrVSMLGtn+3AKlwTrC7fwteGVeKASCLoQJbj/qES4DkxPvqpNp7gTO
TzHxXhjo7Qaxow8kGGSDsJMbalMQotrPYimjGOynJHNxdaeoSOmk8k3PLmspo5QQaQbsmsZX
Id3Iom9reVnQ+zibxWJQXsyGcOtEEr12mUyo</vt:lpwstr>
  </property>
  <property fmtid="{D5CDD505-2E9C-101B-9397-08002B2CF9AE}" pid="4" name="_2015_ms_pID_7253432">
    <vt:lpwstr>TQ==</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1583674385</vt:lpwstr>
  </property>
</Properties>
</file>